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2" d="100"/>
          <a:sy n="62" d="100"/>
        </p:scale>
        <p:origin x="51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16FC0-5C10-4AD8-B11F-73ED5AA3D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AD6AAD-AEB1-47AF-A9AC-F9D96C3D0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E0C2C-6B19-4191-9EF1-A20D56CB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2CA4B-6911-4CC9-BFF1-BA815DC09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344C5-BCFD-49E6-905C-A579292F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9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F1630-A4B2-47EC-BEE7-1EAAE4C86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93EB29-D9F3-415A-A218-01B2637CE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6E523-1B6E-475D-9E5F-50757D468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95142-75C7-406A-80ED-74D7F4957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C7F13-AB96-4BFA-8930-7A0623F7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91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9B5AC1-F3F5-47CD-A45C-D21591E1B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B78FA-DC23-424B-9632-460E32EE1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61705-900C-48E7-8E2F-3B72FC33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7CDA3-F57A-43B1-8C02-1261AEFF2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0F945-CED3-4665-ADE6-A4E42656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4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ECAE4-0D97-4F3E-9111-F53D09F3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7D557-9FA1-4402-B7ED-1F362F757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CC8FC-90FA-4F63-A540-6F7C124C1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C8DBD-B819-4D6D-ADA3-BE64B8E2C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06FBE-4768-4567-B772-60E7D5067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0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CD0A8-7AEA-4147-9E70-AA9447B69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54F4A-5294-4C51-B696-6ECA3198C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06B6C-341C-416A-B158-F2959F18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72BFB-C130-463D-B984-79BC91548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BC9A3-7CC9-4183-8AA9-90893AEA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72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78196-EFB5-4C20-AAD2-12D8C6A94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ACB80-D7FA-4662-9F41-DBDD8D49C3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A56C0-3436-41A2-B564-8F193F1E1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A4BC4-5E7F-41D4-93B2-2CCAB3D3C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E13B9-F141-4F9B-BC57-D69E59927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ADA69-E9E7-4BCF-8BD4-B32917110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7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C5FA8-C6A1-4BBE-AC6F-4F31F69B0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FA11-9267-41BC-82CE-FA343A1CA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DDB4E1-444B-4740-AA9B-CD1D2FD9B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90874-3252-46F9-8180-1CF2290D56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23F178-6E57-4C3B-951D-2B2DB4898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E7E5A-CF9E-478F-96CD-7C42D25A1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0586D-1C22-4B62-BEF7-56A91985B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D79083-F1CB-4484-BDB4-99F87288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0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54FB-6F1A-444D-B23D-7594DEC72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002C0B-3224-46A6-81DB-D73818EB0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13891A-19CE-4A8F-BAB3-BB6198F2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0135BF-39C8-4FA9-B077-F6790C3D1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3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371438-D310-4F6E-B145-3C9B93B5F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97E96C-B890-4A4C-A059-E3410BC3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CF165-6A6E-441D-92A6-01B4DDBFE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6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38B41-9561-4347-8E59-50017AD10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D196C-B904-487A-B74B-650A71391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BDDB3-EE51-4208-A593-264C62332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F055D-9F9E-4214-B80F-8F6EC435D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A77CE-B5C2-4C93-8486-553E3BF82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4FE6B1-EC6C-490F-9255-513FB8ECD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1573-DF37-4D62-A51F-E79A1F606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B1D252-5987-4F64-9F8A-B50376B9B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64F3E-6CF1-4508-9D5E-CB992388B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76FCF-0AE3-451C-9A66-E2D903830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BFE81-FF74-487F-A0BB-88248FA8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62257-117D-411C-AC58-7B0D93AF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2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6922EB-43B0-42E6-833E-688659806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9FECD-3F95-41F2-A074-7C8FF0273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369C3-D80A-4B42-B32E-B40AADC01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8F3EC-D6BD-4311-B971-8DA867EA646F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6CB76-914C-4A39-BAB8-4FA4C8392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DA8A-61CF-4CB9-A435-08B4D176EC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26BA5-8B17-4047-83F6-AD1DDBEBE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8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7214B-1348-4AE7-999C-50D614BCD2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Test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34637-7C5F-4E57-AB86-1922D9DAF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6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1BA72-7011-44B2-A40C-77DDF6DF0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0086"/>
          </a:xfrm>
        </p:spPr>
        <p:txBody>
          <a:bodyPr>
            <a:normAutofit fontScale="90000"/>
          </a:bodyPr>
          <a:lstStyle/>
          <a:p>
            <a:r>
              <a:rPr lang="en-US" dirty="0"/>
              <a:t>12. Mark the point on the soil triangle that is 30% sand, 20% silt and 50% clay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D4A39F-A8B6-4519-94FF-62734DC03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935" y="1135727"/>
            <a:ext cx="7300270" cy="5555363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96EAFD1-B303-40B2-8AF9-3058E092BCF6}"/>
              </a:ext>
            </a:extLst>
          </p:cNvPr>
          <p:cNvCxnSpPr>
            <a:cxnSpLocks/>
          </p:cNvCxnSpPr>
          <p:nvPr/>
        </p:nvCxnSpPr>
        <p:spPr>
          <a:xfrm>
            <a:off x="4774474" y="3511603"/>
            <a:ext cx="77339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9685A43-3499-4256-B3A9-A59F3AFD184F}"/>
              </a:ext>
            </a:extLst>
          </p:cNvPr>
          <p:cNvCxnSpPr>
            <a:cxnSpLocks/>
          </p:cNvCxnSpPr>
          <p:nvPr/>
        </p:nvCxnSpPr>
        <p:spPr>
          <a:xfrm flipH="1">
            <a:off x="5845629" y="2259874"/>
            <a:ext cx="581298" cy="10646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E566116-9C5D-4EB4-9505-16CE2310E86E}"/>
              </a:ext>
            </a:extLst>
          </p:cNvPr>
          <p:cNvCxnSpPr>
            <a:cxnSpLocks/>
          </p:cNvCxnSpPr>
          <p:nvPr/>
        </p:nvCxnSpPr>
        <p:spPr>
          <a:xfrm flipH="1" flipV="1">
            <a:off x="5798244" y="3670534"/>
            <a:ext cx="1138133" cy="19726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2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B2A6A-2AFB-4F8C-973B-8AC1869F4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dirty="0"/>
              <a:t>24. Which of the following is the correct entry for canopy gap using the illustration below?</a:t>
            </a: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6C45E95C-E37D-4CDD-9FAD-17F09010E2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stops a gap?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the minimum gap size?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the “minimum” canopy size?</a:t>
            </a:r>
          </a:p>
          <a:p>
            <a:endParaRPr lang="en-US" dirty="0"/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4D3F647C-F173-4093-A3AA-C06453956C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/>
              <a:t>Rooted alive OR dead vascular plant material. NOT rocks, litter or nonvascular plants</a:t>
            </a:r>
          </a:p>
          <a:p>
            <a:endParaRPr lang="en-US" i="1" dirty="0"/>
          </a:p>
          <a:p>
            <a:r>
              <a:rPr lang="en-US" i="1" dirty="0"/>
              <a:t>20cm!</a:t>
            </a:r>
          </a:p>
          <a:p>
            <a:endParaRPr lang="en-US" i="1" dirty="0"/>
          </a:p>
          <a:p>
            <a:endParaRPr lang="en-US" i="1" dirty="0"/>
          </a:p>
          <a:p>
            <a:r>
              <a:rPr lang="en-US" i="1" dirty="0"/>
              <a:t>Less than half of 3cm (1.5cm)</a:t>
            </a:r>
          </a:p>
          <a:p>
            <a:endParaRPr lang="en-US" dirty="0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0D298D39-971F-4E8B-9CCC-78F50BE2F884}"/>
              </a:ext>
            </a:extLst>
          </p:cNvPr>
          <p:cNvSpPr txBox="1">
            <a:spLocks/>
          </p:cNvSpPr>
          <p:nvPr/>
        </p:nvSpPr>
        <p:spPr>
          <a:xfrm>
            <a:off x="4340134" y="737689"/>
            <a:ext cx="3210197" cy="1260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Reminders!</a:t>
            </a:r>
          </a:p>
        </p:txBody>
      </p:sp>
    </p:spTree>
    <p:extLst>
      <p:ext uri="{BB962C8B-B14F-4D97-AF65-F5344CB8AC3E}">
        <p14:creationId xmlns:p14="http://schemas.microsoft.com/office/powerpoint/2010/main" val="387190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FE4C62-7EF5-4565-A5F8-8FB011B59E3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53" y="1820861"/>
            <a:ext cx="10607373" cy="242073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516C65-73AF-48CC-B5F4-C57E8F7A4708}"/>
              </a:ext>
            </a:extLst>
          </p:cNvPr>
          <p:cNvSpPr txBox="1"/>
          <p:nvPr/>
        </p:nvSpPr>
        <p:spPr>
          <a:xfrm>
            <a:off x="330413" y="4295379"/>
            <a:ext cx="2335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This gap is too small at 2cm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2A90289-8CBD-4D5B-B6B2-ACC7A5335A27}"/>
              </a:ext>
            </a:extLst>
          </p:cNvPr>
          <p:cNvCxnSpPr/>
          <p:nvPr/>
        </p:nvCxnSpPr>
        <p:spPr>
          <a:xfrm flipV="1">
            <a:off x="899032" y="3542344"/>
            <a:ext cx="253573" cy="6992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358C5495-11ED-4EC2-B2BC-D2A68818B4AC}"/>
              </a:ext>
            </a:extLst>
          </p:cNvPr>
          <p:cNvSpPr/>
          <p:nvPr/>
        </p:nvSpPr>
        <p:spPr>
          <a:xfrm>
            <a:off x="538080" y="1820861"/>
            <a:ext cx="1643417" cy="10110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ABFD90F-5481-4CA6-885D-4CE66C70703F}"/>
              </a:ext>
            </a:extLst>
          </p:cNvPr>
          <p:cNvGrpSpPr/>
          <p:nvPr/>
        </p:nvGrpSpPr>
        <p:grpSpPr>
          <a:xfrm>
            <a:off x="1358535" y="2616412"/>
            <a:ext cx="1510939" cy="718520"/>
            <a:chOff x="1358535" y="3592280"/>
            <a:chExt cx="1510939" cy="71852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1481CD6-8B01-49BE-922C-CFABB6F505B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58535" y="3592280"/>
              <a:ext cx="1" cy="6988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CA24D19-2987-4FFD-BAE8-9E6641013CA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69473" y="3611935"/>
              <a:ext cx="1" cy="6988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F09A8C-2676-4B84-A5A4-CD7DCF70A7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535" y="3611935"/>
              <a:ext cx="1510938" cy="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B9C5E25-5E5A-444E-9C14-37F5E67CE4CF}"/>
              </a:ext>
            </a:extLst>
          </p:cNvPr>
          <p:cNvSpPr txBox="1"/>
          <p:nvPr/>
        </p:nvSpPr>
        <p:spPr>
          <a:xfrm>
            <a:off x="1288869" y="1880862"/>
            <a:ext cx="1785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There is canopy from 4 to 26cm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6E1348-2852-4F15-97C3-566FD751D832}"/>
              </a:ext>
            </a:extLst>
          </p:cNvPr>
          <p:cNvSpPr txBox="1"/>
          <p:nvPr/>
        </p:nvSpPr>
        <p:spPr>
          <a:xfrm>
            <a:off x="3140885" y="1413042"/>
            <a:ext cx="2143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There is canopy from 46 to 47cm = 1cm which is less than 50% of 3cm, too small to stop a gap!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23B1039-6715-42E9-A16D-DC55175A985C}"/>
              </a:ext>
            </a:extLst>
          </p:cNvPr>
          <p:cNvGrpSpPr/>
          <p:nvPr/>
        </p:nvGrpSpPr>
        <p:grpSpPr>
          <a:xfrm rot="10800000">
            <a:off x="2869471" y="3504647"/>
            <a:ext cx="2688763" cy="698858"/>
            <a:chOff x="1358535" y="3592280"/>
            <a:chExt cx="1510939" cy="71852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232CBA5-7B3C-4A7F-99DF-F3C2C3FE959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58535" y="3592280"/>
              <a:ext cx="1" cy="6988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4E84B33-F480-47A0-857F-920844B53CA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69473" y="3611935"/>
              <a:ext cx="1" cy="6988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19DD9A8-654B-4A0C-B60D-D224319E7D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535" y="3611935"/>
              <a:ext cx="1510938" cy="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D86C8D20-49A7-4876-9EB8-81C146E2C357}"/>
              </a:ext>
            </a:extLst>
          </p:cNvPr>
          <p:cNvSpPr txBox="1"/>
          <p:nvPr/>
        </p:nvSpPr>
        <p:spPr>
          <a:xfrm>
            <a:off x="3319819" y="4277161"/>
            <a:ext cx="1785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Canopy gap starts at 26cm and stops at 67cm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0DCE82-FB31-46A3-B006-F17C362D2129}"/>
              </a:ext>
            </a:extLst>
          </p:cNvPr>
          <p:cNvSpPr txBox="1"/>
          <p:nvPr/>
        </p:nvSpPr>
        <p:spPr>
          <a:xfrm>
            <a:off x="6015364" y="1690041"/>
            <a:ext cx="1785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There is canopy from 67 to 83cm and 89 to 104cm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B7F66D9-7805-4073-AC64-478F49BCF7DF}"/>
              </a:ext>
            </a:extLst>
          </p:cNvPr>
          <p:cNvSpPr txBox="1"/>
          <p:nvPr/>
        </p:nvSpPr>
        <p:spPr>
          <a:xfrm>
            <a:off x="5758533" y="4184387"/>
            <a:ext cx="2335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This gap is too small at 6cm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7B933EF-B9F5-473F-A2B4-13C1CBF50C0C}"/>
              </a:ext>
            </a:extLst>
          </p:cNvPr>
          <p:cNvCxnSpPr>
            <a:cxnSpLocks/>
          </p:cNvCxnSpPr>
          <p:nvPr/>
        </p:nvCxnSpPr>
        <p:spPr>
          <a:xfrm flipH="1" flipV="1">
            <a:off x="6923048" y="3596133"/>
            <a:ext cx="3458" cy="5382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431C0A8-42F0-4D05-81FF-853A771FF7A4}"/>
              </a:ext>
            </a:extLst>
          </p:cNvPr>
          <p:cNvGrpSpPr/>
          <p:nvPr/>
        </p:nvGrpSpPr>
        <p:grpSpPr>
          <a:xfrm>
            <a:off x="5553436" y="2691708"/>
            <a:ext cx="2460242" cy="718520"/>
            <a:chOff x="1358535" y="3592280"/>
            <a:chExt cx="1510939" cy="718520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14E691D-DB66-4B5C-9BD6-825707DC6B2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58535" y="3592280"/>
              <a:ext cx="1" cy="6988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678712F-BE33-43A8-9ABF-DF3D6524222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69473" y="3611935"/>
              <a:ext cx="1" cy="6988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8AB6402-E682-4CEE-8790-6705BD5E39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535" y="3611935"/>
              <a:ext cx="1510938" cy="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4DC57AFE-A9A5-4825-B37B-5A0630E1A284}"/>
              </a:ext>
            </a:extLst>
          </p:cNvPr>
          <p:cNvSpPr txBox="1"/>
          <p:nvPr/>
        </p:nvSpPr>
        <p:spPr>
          <a:xfrm>
            <a:off x="9117876" y="2045377"/>
            <a:ext cx="1785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Rocks do not stop a gap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AFCBD1A-B9FF-44FB-93F4-22398CA82B7F}"/>
              </a:ext>
            </a:extLst>
          </p:cNvPr>
          <p:cNvGrpSpPr/>
          <p:nvPr/>
        </p:nvGrpSpPr>
        <p:grpSpPr>
          <a:xfrm rot="10800000">
            <a:off x="8013675" y="3281620"/>
            <a:ext cx="2889455" cy="698858"/>
            <a:chOff x="1358535" y="3592280"/>
            <a:chExt cx="1510939" cy="71852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120D602-22B0-44EF-B441-5ADD9239E35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58535" y="3592280"/>
              <a:ext cx="1" cy="6988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DF42A68-8475-426A-86D9-354DE4A16BA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69473" y="3611935"/>
              <a:ext cx="1" cy="69886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5A401D3-1BF8-4DBF-BC28-5F42C1FB7A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58535" y="3611935"/>
              <a:ext cx="1510938" cy="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60CC1E9-D5DB-46B0-B00A-2E2FF8EE473D}"/>
              </a:ext>
            </a:extLst>
          </p:cNvPr>
          <p:cNvSpPr txBox="1"/>
          <p:nvPr/>
        </p:nvSpPr>
        <p:spPr>
          <a:xfrm>
            <a:off x="8672224" y="4018379"/>
            <a:ext cx="1785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Canopy gap starts at 104cm and stops at 150cm</a:t>
            </a:r>
          </a:p>
        </p:txBody>
      </p:sp>
    </p:spTree>
    <p:extLst>
      <p:ext uri="{BB962C8B-B14F-4D97-AF65-F5344CB8AC3E}">
        <p14:creationId xmlns:p14="http://schemas.microsoft.com/office/powerpoint/2010/main" val="31022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1EC1400-AD11-417E-9F9A-9BAB9BC58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439" y="1594799"/>
            <a:ext cx="9073669" cy="22472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CF051F-8FA9-451F-B3ED-172428552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24. Which of the following is the correct entry for canopy gap using the illustration below?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49C069-3F0B-4AB1-918E-0A0BBCC423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910" y="3297705"/>
            <a:ext cx="6934725" cy="3356534"/>
          </a:xfrm>
        </p:spPr>
      </p:pic>
    </p:spTree>
    <p:extLst>
      <p:ext uri="{BB962C8B-B14F-4D97-AF65-F5344CB8AC3E}">
        <p14:creationId xmlns:p14="http://schemas.microsoft.com/office/powerpoint/2010/main" val="50621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189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Adobe Gothic Std B</vt:lpstr>
      <vt:lpstr>Arial</vt:lpstr>
      <vt:lpstr>Calibri</vt:lpstr>
      <vt:lpstr>Calibri Light</vt:lpstr>
      <vt:lpstr>Office Theme</vt:lpstr>
      <vt:lpstr>Test Review</vt:lpstr>
      <vt:lpstr>12. Mark the point on the soil triangle that is 30% sand, 20% silt and 50% clay</vt:lpstr>
      <vt:lpstr>24. Which of the following is the correct entry for canopy gap using the illustration below?</vt:lpstr>
      <vt:lpstr>PowerPoint Presentation</vt:lpstr>
      <vt:lpstr>24. Which of the following is the correct entry for canopy gap using the illustration below?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Review</dc:title>
  <dc:creator>Baili Foster</dc:creator>
  <cp:lastModifiedBy>Baili Foster</cp:lastModifiedBy>
  <cp:revision>6</cp:revision>
  <dcterms:created xsi:type="dcterms:W3CDTF">2019-02-27T09:22:25Z</dcterms:created>
  <dcterms:modified xsi:type="dcterms:W3CDTF">2019-02-27T10:10:34Z</dcterms:modified>
</cp:coreProperties>
</file>