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DE353-C1B9-4021-AFD1-498ACD055B87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89570-EA89-4326-BD45-D208C2165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04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CRAC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→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CRAC2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ARTR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→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ARTR2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(and it is odd, but not necessarily wrong, to have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ARTR2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ARTRW8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on the same sheet); use of “R” is incorrect on related consistency grounds, since there is prior “GR”; NONE →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Notholaena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neglecta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SAGE →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Sabatia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gentianoides</a:t>
            </a:r>
            <a:r>
              <a:rPr lang="en-US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b="0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89570-EA89-4326-BD45-D208C21653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5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3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0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9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7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1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3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8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0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7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5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2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8A305-804A-4094-BC09-B435C9F9FEF2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A4CF9-AC69-484D-A171-D5F776F10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70" y="0"/>
            <a:ext cx="5299364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40626" y="1326292"/>
            <a:ext cx="2965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There are about 40 to 45 errors in this data form, depending on how you count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840626" y="3429000"/>
            <a:ext cx="30809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How many can you find?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7487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318" y="0"/>
            <a:ext cx="5299364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06811" y="642551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44097" y="766119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6793" y="766119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72431" y="766119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47659" y="88968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5420" y="88968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05168" y="889687"/>
            <a:ext cx="173383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26553" y="889687"/>
            <a:ext cx="302934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99691" y="889687"/>
            <a:ext cx="33023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00792" y="1356670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10222" y="1346886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700792" y="153017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00792" y="168051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22134" y="153017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22133" y="168051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698257" y="1972960"/>
            <a:ext cx="2087487" cy="137983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00792" y="2135658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616469" y="2551665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15211" y="2737018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918598" y="2737018"/>
            <a:ext cx="683132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15210" y="2887358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700792" y="3189073"/>
            <a:ext cx="2078029" cy="437631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918598" y="349489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335584" y="4246605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132362" y="4250726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60325" y="5004484"/>
            <a:ext cx="1606378" cy="135929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698257" y="365347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511969" y="3800732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698257" y="413642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698257" y="4304272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698257" y="4880916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206504" y="4887095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616469" y="1812313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206504" y="2437875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206504" y="2135658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206503" y="229835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511969" y="3960855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206502" y="4250726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206501" y="4422687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206501" y="4720019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06501" y="5017351"/>
            <a:ext cx="263611" cy="123568"/>
          </a:xfrm>
          <a:prstGeom prst="rect">
            <a:avLst/>
          </a:prstGeom>
          <a:solidFill>
            <a:srgbClr val="FF00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9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81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Nelson</dc:creator>
  <cp:lastModifiedBy>Alexander, Patrick J</cp:lastModifiedBy>
  <cp:revision>5</cp:revision>
  <dcterms:created xsi:type="dcterms:W3CDTF">2018-03-09T15:08:48Z</dcterms:created>
  <dcterms:modified xsi:type="dcterms:W3CDTF">2019-07-18T15:46:43Z</dcterms:modified>
</cp:coreProperties>
</file>