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1" r:id="rId6"/>
    <p:sldId id="280" r:id="rId7"/>
    <p:sldId id="260" r:id="rId8"/>
    <p:sldId id="281" r:id="rId9"/>
    <p:sldId id="282" r:id="rId10"/>
    <p:sldId id="283" r:id="rId11"/>
    <p:sldId id="284" r:id="rId12"/>
    <p:sldId id="263" r:id="rId13"/>
    <p:sldId id="264" r:id="rId14"/>
    <p:sldId id="265" r:id="rId15"/>
    <p:sldId id="266" r:id="rId16"/>
    <p:sldId id="267" r:id="rId17"/>
    <p:sldId id="268" r:id="rId18"/>
    <p:sldId id="269" r:id="rId19"/>
    <p:sldId id="285" r:id="rId20"/>
    <p:sldId id="270" r:id="rId21"/>
    <p:sldId id="286" r:id="rId22"/>
    <p:sldId id="271" r:id="rId23"/>
    <p:sldId id="272" r:id="rId24"/>
    <p:sldId id="274" r:id="rId25"/>
    <p:sldId id="276" r:id="rId26"/>
    <p:sldId id="287" r:id="rId27"/>
    <p:sldId id="279" r:id="rId28"/>
    <p:sldId id="278" r:id="rId29"/>
    <p:sldId id="275"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Source Sans Pro" panose="020B0604020202020204" charset="0"/>
      <p:regular r:id="rId36"/>
      <p:bold r:id="rId37"/>
      <p:italic r:id="rId38"/>
      <p:boldItalic r:id="rId39"/>
    </p:embeddedFont>
    <p:embeddedFont>
      <p:font typeface="Libre Baskerville" panose="020B0604020202020204" charset="0"/>
      <p:regular r:id="rId40"/>
      <p:bold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70" autoAdjust="0"/>
  </p:normalViewPr>
  <p:slideViewPr>
    <p:cSldViewPr snapToGrid="0">
      <p:cViewPr varScale="1">
        <p:scale>
          <a:sx n="83" d="100"/>
          <a:sy n="83" d="100"/>
        </p:scale>
        <p:origin x="90" y="43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*Technically </a:t>
            </a:r>
            <a:r>
              <a:rPr lang="en-US" dirty="0"/>
              <a:t>we can’t ask if people have medical issues so the best way to bring up the topic with crew members is to ask whether there is anything that you would like me to know </a:t>
            </a:r>
            <a:r>
              <a:rPr lang="en-US"/>
              <a:t>before heading out into the field?</a:t>
            </a:r>
            <a:endParaRPr/>
          </a:p>
        </p:txBody>
      </p:sp>
      <p:sp>
        <p:nvSpPr>
          <p:cNvPr id="103" name="Google Shape;10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a3d88c47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6a3d88c4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36a3d88c47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cover every concern in every field office so make sure to ask your local resources about safety concerns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659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a3d88c4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a3d88c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36a3d88c4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rotWithShape="1">
          <a:blip r:embed="rId2">
            <a:alphaModFix/>
          </a:blip>
          <a:tile tx="0" ty="0" sx="55000" sy="55000" flip="none" algn="tl"/>
        </a:blipFill>
        <a:effectLst/>
      </p:bgPr>
    </p:bg>
    <p:spTree>
      <p:nvGrpSpPr>
        <p:cNvPr id="1" name="Shape 17"/>
        <p:cNvGrpSpPr/>
        <p:nvPr/>
      </p:nvGrpSpPr>
      <p:grpSpPr>
        <a:xfrm>
          <a:off x="0" y="0"/>
          <a:ext cx="0" cy="0"/>
          <a:chOff x="0" y="0"/>
          <a:chExt cx="0" cy="0"/>
        </a:xfrm>
      </p:grpSpPr>
      <p:sp>
        <p:nvSpPr>
          <p:cNvPr id="18" name="Google Shape;18;p2"/>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19" name="Google Shape;19;p2"/>
          <p:cNvSpPr/>
          <p:nvPr/>
        </p:nvSpPr>
        <p:spPr>
          <a:xfrm>
            <a:off x="65313" y="69755"/>
            <a:ext cx="9013372" cy="6692201"/>
          </a:xfrm>
          <a:prstGeom prst="roundRect">
            <a:avLst>
              <a:gd name="adj" fmla="val 4929"/>
            </a:avLst>
          </a:prstGeom>
          <a:blipFill rotWithShape="1">
            <a:blip r:embed="rId2">
              <a:alphaModFix/>
            </a:blip>
            <a:tile tx="0" ty="0" sx="55000" sy="55000"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0" name="Google Shape;20;p2"/>
          <p:cNvSpPr txBox="1">
            <a:spLocks noGrp="1"/>
          </p:cNvSpPr>
          <p:nvPr>
            <p:ph type="subTitle" idx="1"/>
          </p:nvPr>
        </p:nvSpPr>
        <p:spPr>
          <a:xfrm>
            <a:off x="1295400" y="3200400"/>
            <a:ext cx="6400800" cy="1600200"/>
          </a:xfrm>
          <a:prstGeom prst="rect">
            <a:avLst/>
          </a:prstGeom>
          <a:noFill/>
          <a:ln>
            <a:noFill/>
          </a:ln>
        </p:spPr>
        <p:txBody>
          <a:bodyPr spcFirstLastPara="1" wrap="square" lIns="91425" tIns="91425" rIns="91425" bIns="91425" anchor="t" anchorCtr="0"/>
          <a:lstStyle>
            <a:lvl1pPr marR="0" lvl="0" algn="ctr" rtl="0">
              <a:spcBef>
                <a:spcPts val="580"/>
              </a:spcBef>
              <a:spcAft>
                <a:spcPts val="0"/>
              </a:spcAft>
              <a:buClr>
                <a:schemeClr val="accent1"/>
              </a:buClr>
              <a:buSzPts val="2210"/>
              <a:buFont typeface="Noto Sans Symbols"/>
              <a:buNone/>
              <a:defRPr sz="2600" b="0" i="0" u="none" strike="noStrike" cap="none">
                <a:solidFill>
                  <a:schemeClr val="dk2"/>
                </a:solidFill>
                <a:latin typeface="Libre Baskerville"/>
                <a:ea typeface="Libre Baskerville"/>
                <a:cs typeface="Libre Baskerville"/>
                <a:sym typeface="Libre Baskerville"/>
              </a:defRPr>
            </a:lvl1pPr>
            <a:lvl2pPr marR="0" lvl="1" algn="ctr" rtl="0">
              <a:spcBef>
                <a:spcPts val="370"/>
              </a:spcBef>
              <a:spcAft>
                <a:spcPts val="0"/>
              </a:spcAft>
              <a:buClr>
                <a:schemeClr val="accent2"/>
              </a:buClr>
              <a:buSzPts val="2040"/>
              <a:buFont typeface="Noto Sans Symbols"/>
              <a:buNone/>
              <a:defRPr sz="2400" b="0" i="0" u="none" strike="noStrike" cap="none">
                <a:solidFill>
                  <a:schemeClr val="dk1"/>
                </a:solidFill>
                <a:latin typeface="Libre Baskerville"/>
                <a:ea typeface="Libre Baskerville"/>
                <a:cs typeface="Libre Baskerville"/>
                <a:sym typeface="Libre Baskerville"/>
              </a:defRPr>
            </a:lvl2pPr>
            <a:lvl3pPr marR="0" lvl="2" algn="ctr" rtl="0">
              <a:spcBef>
                <a:spcPts val="370"/>
              </a:spcBef>
              <a:spcAft>
                <a:spcPts val="0"/>
              </a:spcAft>
              <a:buClr>
                <a:srgbClr val="E6AFA9"/>
              </a:buClr>
              <a:buSzPts val="1700"/>
              <a:buFont typeface="Noto Sans Symbols"/>
              <a:buNone/>
              <a:defRPr sz="2000" b="0" i="0" u="none" strike="noStrike" cap="none">
                <a:solidFill>
                  <a:schemeClr val="dk1"/>
                </a:solidFill>
                <a:latin typeface="Libre Baskerville"/>
                <a:ea typeface="Libre Baskerville"/>
                <a:cs typeface="Libre Baskerville"/>
                <a:sym typeface="Libre Baskerville"/>
              </a:defRPr>
            </a:lvl3pPr>
            <a:lvl4pPr marR="0" lvl="3" algn="ctr" rtl="0">
              <a:spcBef>
                <a:spcPts val="370"/>
              </a:spcBef>
              <a:spcAft>
                <a:spcPts val="0"/>
              </a:spcAft>
              <a:buClr>
                <a:schemeClr val="accent3"/>
              </a:buClr>
              <a:buSzPts val="1600"/>
              <a:buFont typeface="Noto Sans Symbols"/>
              <a:buNone/>
              <a:defRPr sz="2000" b="0" i="0" u="none" strike="noStrike" cap="none">
                <a:solidFill>
                  <a:schemeClr val="dk1"/>
                </a:solidFill>
                <a:latin typeface="Libre Baskerville"/>
                <a:ea typeface="Libre Baskerville"/>
                <a:cs typeface="Libre Baskerville"/>
                <a:sym typeface="Libre Baskerville"/>
              </a:defRPr>
            </a:lvl4pPr>
            <a:lvl5pPr marR="0" lvl="4" algn="ctr" rtl="0">
              <a:spcBef>
                <a:spcPts val="370"/>
              </a:spcBef>
              <a:spcAft>
                <a:spcPts val="0"/>
              </a:spcAft>
              <a:buClr>
                <a:schemeClr val="accent3"/>
              </a:buClr>
              <a:buSzPts val="2000"/>
              <a:buFont typeface="Libre Baskerville"/>
              <a:buNone/>
              <a:defRPr sz="2000" b="0" i="0" u="none" strike="noStrike" cap="none">
                <a:solidFill>
                  <a:schemeClr val="dk1"/>
                </a:solidFill>
                <a:latin typeface="Libre Baskerville"/>
                <a:ea typeface="Libre Baskerville"/>
                <a:cs typeface="Libre Baskerville"/>
                <a:sym typeface="Libre Baskerville"/>
              </a:defRPr>
            </a:lvl5pPr>
            <a:lvl6pPr marR="0" lvl="5" algn="ctr" rtl="0">
              <a:spcBef>
                <a:spcPts val="370"/>
              </a:spcBef>
              <a:spcAft>
                <a:spcPts val="0"/>
              </a:spcAft>
              <a:buClr>
                <a:schemeClr val="accent3"/>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6pPr>
            <a:lvl7pPr marR="0" lvl="6" algn="ctr" rtl="0">
              <a:spcBef>
                <a:spcPts val="370"/>
              </a:spcBef>
              <a:spcAft>
                <a:spcPts val="0"/>
              </a:spcAft>
              <a:buClr>
                <a:schemeClr val="accent2"/>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7pPr>
            <a:lvl8pPr marR="0" lvl="7" algn="ctr" rtl="0">
              <a:spcBef>
                <a:spcPts val="370"/>
              </a:spcBef>
              <a:spcAft>
                <a:spcPts val="0"/>
              </a:spcAft>
              <a:buClr>
                <a:srgbClr val="E6AFA9"/>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8pPr>
            <a:lvl9pPr marR="0" lvl="8" algn="ctr" rtl="0">
              <a:spcBef>
                <a:spcPts val="370"/>
              </a:spcBef>
              <a:spcAft>
                <a:spcPts val="0"/>
              </a:spcAft>
              <a:buClr>
                <a:srgbClr val="CAABA9"/>
              </a:buClr>
              <a:buSzPts val="1800"/>
              <a:buFont typeface="Libre Baskerville"/>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21" name="Google Shape;21;p2"/>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22" name="Google Shape;22;p2"/>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23" name="Google Shape;23;p2"/>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24" name="Google Shape;24;p2"/>
          <p:cNvSpPr/>
          <p:nvPr/>
        </p:nvSpPr>
        <p:spPr>
          <a:xfrm>
            <a:off x="62931" y="1449303"/>
            <a:ext cx="9021537" cy="152734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5" name="Google Shape;25;p2"/>
          <p:cNvSpPr/>
          <p:nvPr/>
        </p:nvSpPr>
        <p:spPr>
          <a:xfrm>
            <a:off x="62931" y="1396720"/>
            <a:ext cx="9021537" cy="120580"/>
          </a:xfrm>
          <a:prstGeom prst="rect">
            <a:avLst/>
          </a:prstGeom>
          <a:solidFill>
            <a:srgbClr val="E6AF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6" name="Google Shape;26;p2"/>
          <p:cNvSpPr/>
          <p:nvPr/>
        </p:nvSpPr>
        <p:spPr>
          <a:xfrm>
            <a:off x="62931" y="2976649"/>
            <a:ext cx="9021537" cy="11053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7" name="Google Shape;27;p2"/>
          <p:cNvSpPr txBox="1">
            <a:spLocks noGrp="1"/>
          </p:cNvSpPr>
          <p:nvPr>
            <p:ph type="ctrTitle"/>
          </p:nvPr>
        </p:nvSpPr>
        <p:spPr>
          <a:xfrm>
            <a:off x="457200" y="1505930"/>
            <a:ext cx="82296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FFFFFF"/>
              </a:buClr>
              <a:buSzPts val="4000"/>
              <a:buFont typeface="Source Sans Pro"/>
              <a:buNone/>
              <a:defRPr sz="4000" b="0" i="0" u="none" strike="noStrike" cap="none">
                <a:solidFill>
                  <a:srgbClr val="FFFFFF"/>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914400" y="274638"/>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1"/>
          <p:cNvSpPr txBox="1">
            <a:spLocks noGrp="1"/>
          </p:cNvSpPr>
          <p:nvPr>
            <p:ph type="body" idx="1"/>
          </p:nvPr>
        </p:nvSpPr>
        <p:spPr>
          <a:xfrm rot="5400000">
            <a:off x="2514600" y="-152400"/>
            <a:ext cx="4572000" cy="77724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2" name="Google Shape;92;p11"/>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3" name="Google Shape;93;p11"/>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4" name="Google Shape;94;p11"/>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12"/>
          <p:cNvSpPr txBox="1">
            <a:spLocks noGrp="1"/>
          </p:cNvSpPr>
          <p:nvPr>
            <p:ph type="title"/>
          </p:nvPr>
        </p:nvSpPr>
        <p:spPr>
          <a:xfrm rot="5400000">
            <a:off x="4709477" y="2194564"/>
            <a:ext cx="5851525" cy="201168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2"/>
          <p:cNvSpPr txBox="1">
            <a:spLocks noGrp="1"/>
          </p:cNvSpPr>
          <p:nvPr>
            <p:ph type="body" idx="1"/>
          </p:nvPr>
        </p:nvSpPr>
        <p:spPr>
          <a:xfrm rot="5400000">
            <a:off x="769937" y="419103"/>
            <a:ext cx="5851525" cy="55626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8" name="Google Shape;98;p12"/>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99" name="Google Shape;99;p12"/>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0" name="Google Shape;100;p12"/>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914400" y="274638"/>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31" name="Google Shape;31;p3"/>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32" name="Google Shape;32;p3"/>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33" name="Google Shape;33;p3"/>
          <p:cNvSpPr txBox="1">
            <a:spLocks noGrp="1"/>
          </p:cNvSpPr>
          <p:nvPr>
            <p:ph type="body" idx="1"/>
          </p:nvPr>
        </p:nvSpPr>
        <p:spPr>
          <a:xfrm>
            <a:off x="914400" y="1447800"/>
            <a:ext cx="7772400" cy="45720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914400" y="274638"/>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4"/>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37" name="Google Shape;37;p4"/>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38" name="Google Shape;38;p4"/>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5"/>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41" name="Google Shape;41;p5"/>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42" name="Google Shape;42;p5"/>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14400" y="274638"/>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46" name="Google Shape;46;p6"/>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47" name="Google Shape;47;p6"/>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6"/>
          <p:cNvSpPr txBox="1">
            <a:spLocks noGrp="1"/>
          </p:cNvSpPr>
          <p:nvPr>
            <p:ph type="body" idx="1"/>
          </p:nvPr>
        </p:nvSpPr>
        <p:spPr>
          <a:xfrm>
            <a:off x="914400" y="1447800"/>
            <a:ext cx="3749040" cy="45720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49" name="Google Shape;49;p6"/>
          <p:cNvSpPr txBox="1">
            <a:spLocks noGrp="1"/>
          </p:cNvSpPr>
          <p:nvPr>
            <p:ph type="body" idx="2"/>
          </p:nvPr>
        </p:nvSpPr>
        <p:spPr>
          <a:xfrm>
            <a:off x="4933950" y="1447800"/>
            <a:ext cx="3749040" cy="45720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55000" sy="55000" flip="none" algn="tl"/>
        </a:blipFill>
        <a:effectLst/>
      </p:bgPr>
    </p:bg>
    <p:spTree>
      <p:nvGrpSpPr>
        <p:cNvPr id="1" name="Shape 50"/>
        <p:cNvGrpSpPr/>
        <p:nvPr/>
      </p:nvGrpSpPr>
      <p:grpSpPr>
        <a:xfrm>
          <a:off x="0" y="0"/>
          <a:ext cx="0" cy="0"/>
          <a:chOff x="0" y="0"/>
          <a:chExt cx="0" cy="0"/>
        </a:xfrm>
      </p:grpSpPr>
      <p:sp>
        <p:nvSpPr>
          <p:cNvPr id="51" name="Google Shape;51;p7"/>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2" name="Google Shape;52;p7"/>
          <p:cNvSpPr/>
          <p:nvPr/>
        </p:nvSpPr>
        <p:spPr>
          <a:xfrm>
            <a:off x="65313" y="69755"/>
            <a:ext cx="9013372" cy="6692201"/>
          </a:xfrm>
          <a:prstGeom prst="roundRect">
            <a:avLst>
              <a:gd name="adj" fmla="val 4929"/>
            </a:avLst>
          </a:prstGeom>
          <a:blipFill rotWithShape="1">
            <a:blip r:embed="rId2">
              <a:alphaModFix/>
            </a:blip>
            <a:tile tx="0" ty="0" sx="55000" sy="55000"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3" name="Google Shape;53;p7"/>
          <p:cNvSpPr txBox="1">
            <a:spLocks noGrp="1"/>
          </p:cNvSpPr>
          <p:nvPr>
            <p:ph type="title"/>
          </p:nvPr>
        </p:nvSpPr>
        <p:spPr>
          <a:xfrm>
            <a:off x="722313" y="952500"/>
            <a:ext cx="7772400" cy="136207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7"/>
          <p:cNvSpPr txBox="1">
            <a:spLocks noGrp="1"/>
          </p:cNvSpPr>
          <p:nvPr>
            <p:ph type="body" idx="1"/>
          </p:nvPr>
        </p:nvSpPr>
        <p:spPr>
          <a:xfrm>
            <a:off x="722313" y="2547938"/>
            <a:ext cx="7772400" cy="1338262"/>
          </a:xfrm>
          <a:prstGeom prst="rect">
            <a:avLst/>
          </a:prstGeom>
          <a:noFill/>
          <a:ln>
            <a:noFill/>
          </a:ln>
        </p:spPr>
        <p:txBody>
          <a:bodyPr spcFirstLastPara="1" wrap="square" lIns="91425" tIns="91425" rIns="91425" bIns="91425" anchor="t" anchorCtr="0"/>
          <a:lstStyle>
            <a:lvl1pPr marL="457200" marR="0" lvl="0" indent="-228600" algn="l" rtl="0">
              <a:spcBef>
                <a:spcPts val="580"/>
              </a:spcBef>
              <a:spcAft>
                <a:spcPts val="0"/>
              </a:spcAft>
              <a:buClr>
                <a:schemeClr val="accent1"/>
              </a:buClr>
              <a:buSzPts val="2040"/>
              <a:buFont typeface="Noto Sans Symbols"/>
              <a:buNone/>
              <a:defRPr sz="2400" b="0" i="0" u="none" strike="noStrike" cap="none">
                <a:solidFill>
                  <a:srgbClr val="888888"/>
                </a:solidFill>
                <a:latin typeface="Libre Baskerville"/>
                <a:ea typeface="Libre Baskerville"/>
                <a:cs typeface="Libre Baskerville"/>
                <a:sym typeface="Libre Baskerville"/>
              </a:defRPr>
            </a:lvl1pPr>
            <a:lvl2pPr marL="914400" marR="0" lvl="1" indent="-228600" algn="l" rtl="0">
              <a:spcBef>
                <a:spcPts val="370"/>
              </a:spcBef>
              <a:spcAft>
                <a:spcPts val="0"/>
              </a:spcAft>
              <a:buClr>
                <a:schemeClr val="accent2"/>
              </a:buClr>
              <a:buSzPts val="1530"/>
              <a:buFont typeface="Noto Sans Symbols"/>
              <a:buNone/>
              <a:defRPr sz="1800" b="0" i="0" u="none" strike="noStrike" cap="none">
                <a:solidFill>
                  <a:srgbClr val="888888"/>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E6AFA9"/>
              </a:buClr>
              <a:buSzPts val="1360"/>
              <a:buFont typeface="Noto Sans Symbols"/>
              <a:buNone/>
              <a:defRPr sz="1600" b="0" i="0" u="none" strike="noStrike" cap="none">
                <a:solidFill>
                  <a:srgbClr val="888888"/>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120"/>
              <a:buFont typeface="Noto Sans Symbols"/>
              <a:buNone/>
              <a:defRPr sz="1400" b="0" i="0" u="none" strike="noStrike" cap="none">
                <a:solidFill>
                  <a:srgbClr val="888888"/>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1400"/>
              <a:buFont typeface="Libre Baskerville"/>
              <a:buNone/>
              <a:defRPr sz="1400" b="0" i="0" u="none" strike="noStrike" cap="none">
                <a:solidFill>
                  <a:srgbClr val="888888"/>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55" name="Google Shape;55;p7"/>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56" name="Google Shape;56;p7"/>
          <p:cNvSpPr txBox="1">
            <a:spLocks noGrp="1"/>
          </p:cNvSpPr>
          <p:nvPr>
            <p:ph type="ftr" idx="11"/>
          </p:nvPr>
        </p:nvSpPr>
        <p:spPr>
          <a:xfrm>
            <a:off x="800100" y="6172200"/>
            <a:ext cx="40005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57" name="Google Shape;57;p7"/>
          <p:cNvSpPr/>
          <p:nvPr/>
        </p:nvSpPr>
        <p:spPr>
          <a:xfrm rot="10800000" flipH="1">
            <a:off x="69412" y="2376830"/>
            <a:ext cx="9013515" cy="914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8" name="Google Shape;58;p7"/>
          <p:cNvSpPr/>
          <p:nvPr/>
        </p:nvSpPr>
        <p:spPr>
          <a:xfrm>
            <a:off x="69146" y="2341475"/>
            <a:ext cx="9013781" cy="45719"/>
          </a:xfrm>
          <a:prstGeom prst="rect">
            <a:avLst/>
          </a:prstGeom>
          <a:solidFill>
            <a:srgbClr val="E6AF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9" name="Google Shape;59;p7"/>
          <p:cNvSpPr/>
          <p:nvPr/>
        </p:nvSpPr>
        <p:spPr>
          <a:xfrm>
            <a:off x="68306" y="2468880"/>
            <a:ext cx="9014621" cy="4572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0" name="Google Shape;60;p7"/>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914400" y="273050"/>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8"/>
          <p:cNvSpPr txBox="1">
            <a:spLocks noGrp="1"/>
          </p:cNvSpPr>
          <p:nvPr>
            <p:ph type="body" idx="1"/>
          </p:nvPr>
        </p:nvSpPr>
        <p:spPr>
          <a:xfrm>
            <a:off x="914400" y="1447800"/>
            <a:ext cx="3733800" cy="762000"/>
          </a:xfrm>
          <a:prstGeom prst="rect">
            <a:avLst/>
          </a:prstGeom>
          <a:noFill/>
          <a:ln>
            <a:noFill/>
          </a:ln>
        </p:spPr>
        <p:txBody>
          <a:bodyPr spcFirstLastPara="1" wrap="square" lIns="91425" tIns="91425" rIns="91425" bIns="91425" anchor="b" anchorCtr="0"/>
          <a:lstStyle>
            <a:lvl1pPr marL="457200" marR="0" lvl="0" indent="-228600" algn="l" rtl="0">
              <a:spcBef>
                <a:spcPts val="580"/>
              </a:spcBef>
              <a:spcAft>
                <a:spcPts val="0"/>
              </a:spcAft>
              <a:buClr>
                <a:schemeClr val="accent1"/>
              </a:buClr>
              <a:buSzPts val="2040"/>
              <a:buFont typeface="Noto Sans Symbols"/>
              <a:buNone/>
              <a:defRPr sz="2400" b="1" i="0" u="none" strike="noStrike" cap="none">
                <a:solidFill>
                  <a:schemeClr val="accent1"/>
                </a:solidFill>
                <a:latin typeface="Source Sans Pro"/>
                <a:ea typeface="Source Sans Pro"/>
                <a:cs typeface="Source Sans Pro"/>
                <a:sym typeface="Source Sans Pro"/>
              </a:defRPr>
            </a:lvl1pPr>
            <a:lvl2pPr marL="914400" marR="0" lvl="1" indent="-228600" algn="l" rtl="0">
              <a:spcBef>
                <a:spcPts val="370"/>
              </a:spcBef>
              <a:spcAft>
                <a:spcPts val="0"/>
              </a:spcAft>
              <a:buClr>
                <a:schemeClr val="accent2"/>
              </a:buClr>
              <a:buSzPts val="1700"/>
              <a:buFont typeface="Noto Sans Symbols"/>
              <a:buNone/>
              <a:defRPr sz="2000" b="1"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E6AFA9"/>
              </a:buClr>
              <a:buSzPts val="1530"/>
              <a:buFont typeface="Noto Sans Symbols"/>
              <a:buNone/>
              <a:defRPr sz="1800" b="1"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280"/>
              <a:buFont typeface="Noto Sans Symbols"/>
              <a:buNone/>
              <a:defRPr sz="1600" b="1"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1600"/>
              <a:buFont typeface="Libre Baskerville"/>
              <a:buNone/>
              <a:defRPr sz="1600" b="1"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4" name="Google Shape;64;p8"/>
          <p:cNvSpPr txBox="1">
            <a:spLocks noGrp="1"/>
          </p:cNvSpPr>
          <p:nvPr>
            <p:ph type="body" idx="2"/>
          </p:nvPr>
        </p:nvSpPr>
        <p:spPr>
          <a:xfrm>
            <a:off x="4953000" y="1447800"/>
            <a:ext cx="3733800" cy="762000"/>
          </a:xfrm>
          <a:prstGeom prst="rect">
            <a:avLst/>
          </a:prstGeom>
          <a:noFill/>
          <a:ln>
            <a:noFill/>
          </a:ln>
        </p:spPr>
        <p:txBody>
          <a:bodyPr spcFirstLastPara="1" wrap="square" lIns="91425" tIns="91425" rIns="91425" bIns="91425" anchor="b" anchorCtr="0"/>
          <a:lstStyle>
            <a:lvl1pPr marL="457200" marR="0" lvl="0" indent="-228600" algn="l" rtl="0">
              <a:spcBef>
                <a:spcPts val="580"/>
              </a:spcBef>
              <a:spcAft>
                <a:spcPts val="0"/>
              </a:spcAft>
              <a:buClr>
                <a:schemeClr val="accent1"/>
              </a:buClr>
              <a:buSzPts val="2040"/>
              <a:buFont typeface="Noto Sans Symbols"/>
              <a:buNone/>
              <a:defRPr sz="2400" b="1" i="0" u="none" strike="noStrike" cap="none">
                <a:solidFill>
                  <a:schemeClr val="accent1"/>
                </a:solidFill>
                <a:latin typeface="Source Sans Pro"/>
                <a:ea typeface="Source Sans Pro"/>
                <a:cs typeface="Source Sans Pro"/>
                <a:sym typeface="Source Sans Pro"/>
              </a:defRPr>
            </a:lvl1pPr>
            <a:lvl2pPr marL="914400" marR="0" lvl="1" indent="-228600" algn="l" rtl="0">
              <a:spcBef>
                <a:spcPts val="370"/>
              </a:spcBef>
              <a:spcAft>
                <a:spcPts val="0"/>
              </a:spcAft>
              <a:buClr>
                <a:schemeClr val="accent2"/>
              </a:buClr>
              <a:buSzPts val="1700"/>
              <a:buFont typeface="Noto Sans Symbols"/>
              <a:buNone/>
              <a:defRPr sz="2000" b="1"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E6AFA9"/>
              </a:buClr>
              <a:buSzPts val="1530"/>
              <a:buFont typeface="Noto Sans Symbols"/>
              <a:buNone/>
              <a:defRPr sz="1800" b="1"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1280"/>
              <a:buFont typeface="Noto Sans Symbols"/>
              <a:buNone/>
              <a:defRPr sz="1600" b="1"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1600"/>
              <a:buFont typeface="Libre Baskerville"/>
              <a:buNone/>
              <a:defRPr sz="1600" b="1"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5" name="Google Shape;65;p8"/>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6" name="Google Shape;66;p8"/>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7" name="Google Shape;67;p8"/>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68" name="Google Shape;68;p8"/>
          <p:cNvSpPr txBox="1">
            <a:spLocks noGrp="1"/>
          </p:cNvSpPr>
          <p:nvPr>
            <p:ph type="body" idx="3"/>
          </p:nvPr>
        </p:nvSpPr>
        <p:spPr>
          <a:xfrm>
            <a:off x="914400" y="2247900"/>
            <a:ext cx="3733800" cy="38862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69" name="Google Shape;69;p8"/>
          <p:cNvSpPr txBox="1">
            <a:spLocks noGrp="1"/>
          </p:cNvSpPr>
          <p:nvPr>
            <p:ph type="body" idx="4"/>
          </p:nvPr>
        </p:nvSpPr>
        <p:spPr>
          <a:xfrm>
            <a:off x="4953000" y="2247900"/>
            <a:ext cx="3733800" cy="38862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9"/>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72" name="Google Shape;72;p9"/>
          <p:cNvSpPr/>
          <p:nvPr/>
        </p:nvSpPr>
        <p:spPr>
          <a:xfrm>
            <a:off x="64008" y="69755"/>
            <a:ext cx="9013372" cy="6693408"/>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73" name="Google Shape;73;p9"/>
          <p:cNvSpPr txBox="1">
            <a:spLocks noGrp="1"/>
          </p:cNvSpPr>
          <p:nvPr>
            <p:ph type="title"/>
          </p:nvPr>
        </p:nvSpPr>
        <p:spPr>
          <a:xfrm>
            <a:off x="914400" y="273050"/>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9"/>
          <p:cNvSpPr txBox="1">
            <a:spLocks noGrp="1"/>
          </p:cNvSpPr>
          <p:nvPr>
            <p:ph type="body" idx="1"/>
          </p:nvPr>
        </p:nvSpPr>
        <p:spPr>
          <a:xfrm>
            <a:off x="914400" y="1600200"/>
            <a:ext cx="1905000" cy="4495800"/>
          </a:xfrm>
          <a:prstGeom prst="rect">
            <a:avLst/>
          </a:prstGeom>
          <a:noFill/>
          <a:ln>
            <a:noFill/>
          </a:ln>
        </p:spPr>
        <p:txBody>
          <a:bodyPr spcFirstLastPara="1" wrap="square" lIns="91425" tIns="91425" rIns="91425" bIns="91425" anchor="t" anchorCtr="0"/>
          <a:lstStyle>
            <a:lvl1pPr marL="457200" marR="0" lvl="0" indent="-228600" algn="l" rtl="0">
              <a:spcBef>
                <a:spcPts val="580"/>
              </a:spcBef>
              <a:spcAft>
                <a:spcPts val="0"/>
              </a:spcAft>
              <a:buClr>
                <a:schemeClr val="accent1"/>
              </a:buClr>
              <a:buSzPts val="1530"/>
              <a:buFont typeface="Noto Sans Symbols"/>
              <a:buNone/>
              <a:defRPr sz="1800" b="0" i="0" u="none" strike="noStrike" cap="none">
                <a:solidFill>
                  <a:schemeClr val="dk1"/>
                </a:solidFill>
                <a:latin typeface="Libre Baskerville"/>
                <a:ea typeface="Libre Baskerville"/>
                <a:cs typeface="Libre Baskerville"/>
                <a:sym typeface="Libre Baskerville"/>
              </a:defRPr>
            </a:lvl1pPr>
            <a:lvl2pPr marL="914400" marR="0" lvl="1" indent="-228600" algn="l" rtl="0">
              <a:spcBef>
                <a:spcPts val="370"/>
              </a:spcBef>
              <a:spcAft>
                <a:spcPts val="0"/>
              </a:spcAft>
              <a:buClr>
                <a:schemeClr val="accent2"/>
              </a:buClr>
              <a:buSzPts val="1020"/>
              <a:buFont typeface="Noto Sans Symbols"/>
              <a:buNone/>
              <a:defRPr sz="1200" b="0" i="0" u="none" strike="noStrike" cap="none">
                <a:solidFill>
                  <a:schemeClr val="dk1"/>
                </a:solidFill>
                <a:latin typeface="Libre Baskerville"/>
                <a:ea typeface="Libre Baskerville"/>
                <a:cs typeface="Libre Baskerville"/>
                <a:sym typeface="Libre Baskerville"/>
              </a:defRPr>
            </a:lvl2pPr>
            <a:lvl3pPr marL="1371600" marR="0" lvl="2" indent="-228600" algn="l" rtl="0">
              <a:spcBef>
                <a:spcPts val="370"/>
              </a:spcBef>
              <a:spcAft>
                <a:spcPts val="0"/>
              </a:spcAft>
              <a:buClr>
                <a:srgbClr val="E6AFA9"/>
              </a:buClr>
              <a:buSzPts val="850"/>
              <a:buFont typeface="Noto Sans Symbols"/>
              <a:buNone/>
              <a:defRPr sz="1000" b="0" i="0" u="none" strike="noStrike" cap="none">
                <a:solidFill>
                  <a:schemeClr val="dk1"/>
                </a:solidFill>
                <a:latin typeface="Libre Baskerville"/>
                <a:ea typeface="Libre Baskerville"/>
                <a:cs typeface="Libre Baskerville"/>
                <a:sym typeface="Libre Baskerville"/>
              </a:defRPr>
            </a:lvl3pPr>
            <a:lvl4pPr marL="1828800" marR="0" lvl="3" indent="-228600" algn="l" rtl="0">
              <a:spcBef>
                <a:spcPts val="370"/>
              </a:spcBef>
              <a:spcAft>
                <a:spcPts val="0"/>
              </a:spcAft>
              <a:buClr>
                <a:schemeClr val="accent3"/>
              </a:buClr>
              <a:buSzPts val="720"/>
              <a:buFont typeface="Noto Sans Symbols"/>
              <a:buNone/>
              <a:defRPr sz="900" b="0" i="0" u="none" strike="noStrike" cap="none">
                <a:solidFill>
                  <a:schemeClr val="dk1"/>
                </a:solidFill>
                <a:latin typeface="Libre Baskerville"/>
                <a:ea typeface="Libre Baskerville"/>
                <a:cs typeface="Libre Baskerville"/>
                <a:sym typeface="Libre Baskerville"/>
              </a:defRPr>
            </a:lvl4pPr>
            <a:lvl5pPr marL="2286000" marR="0" lvl="4" indent="-228600" algn="l" rtl="0">
              <a:spcBef>
                <a:spcPts val="370"/>
              </a:spcBef>
              <a:spcAft>
                <a:spcPts val="0"/>
              </a:spcAft>
              <a:buClr>
                <a:schemeClr val="accent3"/>
              </a:buClr>
              <a:buSzPts val="900"/>
              <a:buFont typeface="Libre Baskerville"/>
              <a:buNone/>
              <a:defRPr sz="9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75" name="Google Shape;75;p9"/>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76" name="Google Shape;76;p9"/>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77" name="Google Shape;77;p9"/>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78" name="Google Shape;78;p9"/>
          <p:cNvSpPr txBox="1">
            <a:spLocks noGrp="1"/>
          </p:cNvSpPr>
          <p:nvPr>
            <p:ph type="body" idx="2"/>
          </p:nvPr>
        </p:nvSpPr>
        <p:spPr>
          <a:xfrm>
            <a:off x="2971800" y="1600200"/>
            <a:ext cx="5715000" cy="44958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914400" y="4900550"/>
            <a:ext cx="7315200" cy="522288"/>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dk2"/>
              </a:buClr>
              <a:buSzPts val="2800"/>
              <a:buFont typeface="Source Sans Pro"/>
              <a:buNone/>
              <a:defRPr sz="28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10"/>
          <p:cNvSpPr txBox="1">
            <a:spLocks noGrp="1"/>
          </p:cNvSpPr>
          <p:nvPr>
            <p:ph type="body" idx="1"/>
          </p:nvPr>
        </p:nvSpPr>
        <p:spPr>
          <a:xfrm>
            <a:off x="914400" y="5445825"/>
            <a:ext cx="7315200" cy="685800"/>
          </a:xfrm>
          <a:prstGeom prst="rect">
            <a:avLst/>
          </a:prstGeom>
          <a:noFill/>
          <a:ln>
            <a:noFill/>
          </a:ln>
        </p:spPr>
        <p:txBody>
          <a:bodyPr spcFirstLastPara="1" wrap="square" lIns="91425" tIns="91425" rIns="91425" bIns="91425" anchor="t" anchorCtr="0"/>
          <a:lstStyle>
            <a:lvl1pPr marL="457200" marR="0" lvl="0" indent="-228600" algn="l" rtl="0">
              <a:spcBef>
                <a:spcPts val="580"/>
              </a:spcBef>
              <a:spcAft>
                <a:spcPts val="0"/>
              </a:spcAft>
              <a:buClr>
                <a:schemeClr val="accent1"/>
              </a:buClr>
              <a:buSzPts val="1360"/>
              <a:buFont typeface="Noto Sans Symbols"/>
              <a:buNone/>
              <a:defRPr sz="1600" b="0" i="0" u="none" strike="noStrike" cap="none">
                <a:solidFill>
                  <a:schemeClr val="dk1"/>
                </a:solidFill>
                <a:latin typeface="Libre Baskerville"/>
                <a:ea typeface="Libre Baskerville"/>
                <a:cs typeface="Libre Baskerville"/>
                <a:sym typeface="Libre Baskerville"/>
              </a:defRPr>
            </a:lvl1pPr>
            <a:lvl2pPr marL="914400" marR="0" lvl="1" indent="-293369" algn="l" rtl="0">
              <a:spcBef>
                <a:spcPts val="370"/>
              </a:spcBef>
              <a:spcAft>
                <a:spcPts val="0"/>
              </a:spcAft>
              <a:buClr>
                <a:schemeClr val="accent2"/>
              </a:buClr>
              <a:buSzPts val="1020"/>
              <a:buFont typeface="Noto Sans Symbols"/>
              <a:buChar char="●"/>
              <a:defRPr sz="1200" b="0" i="0" u="none" strike="noStrike" cap="none">
                <a:solidFill>
                  <a:schemeClr val="dk1"/>
                </a:solidFill>
                <a:latin typeface="Libre Baskerville"/>
                <a:ea typeface="Libre Baskerville"/>
                <a:cs typeface="Libre Baskerville"/>
                <a:sym typeface="Libre Baskerville"/>
              </a:defRPr>
            </a:lvl2pPr>
            <a:lvl3pPr marL="1371600" marR="0" lvl="2" indent="-282575" algn="l" rtl="0">
              <a:spcBef>
                <a:spcPts val="370"/>
              </a:spcBef>
              <a:spcAft>
                <a:spcPts val="0"/>
              </a:spcAft>
              <a:buClr>
                <a:srgbClr val="E6AFA9"/>
              </a:buClr>
              <a:buSzPts val="850"/>
              <a:buFont typeface="Noto Sans Symbols"/>
              <a:buChar char="●"/>
              <a:defRPr sz="1000" b="0" i="0" u="none" strike="noStrike" cap="none">
                <a:solidFill>
                  <a:schemeClr val="dk1"/>
                </a:solidFill>
                <a:latin typeface="Libre Baskerville"/>
                <a:ea typeface="Libre Baskerville"/>
                <a:cs typeface="Libre Baskerville"/>
                <a:sym typeface="Libre Baskerville"/>
              </a:defRPr>
            </a:lvl3pPr>
            <a:lvl4pPr marL="1828800" marR="0" lvl="3" indent="-274319" algn="l" rtl="0">
              <a:spcBef>
                <a:spcPts val="370"/>
              </a:spcBef>
              <a:spcAft>
                <a:spcPts val="0"/>
              </a:spcAft>
              <a:buClr>
                <a:schemeClr val="accent3"/>
              </a:buClr>
              <a:buSzPts val="720"/>
              <a:buFont typeface="Noto Sans Symbols"/>
              <a:buChar char="●"/>
              <a:defRPr sz="900" b="0" i="0" u="none" strike="noStrike" cap="none">
                <a:solidFill>
                  <a:schemeClr val="dk1"/>
                </a:solidFill>
                <a:latin typeface="Libre Baskerville"/>
                <a:ea typeface="Libre Baskerville"/>
                <a:cs typeface="Libre Baskerville"/>
                <a:sym typeface="Libre Baskerville"/>
              </a:defRPr>
            </a:lvl4pPr>
            <a:lvl5pPr marL="2286000" marR="0" lvl="4" indent="-285750" algn="l" rtl="0">
              <a:spcBef>
                <a:spcPts val="370"/>
              </a:spcBef>
              <a:spcAft>
                <a:spcPts val="0"/>
              </a:spcAft>
              <a:buClr>
                <a:schemeClr val="accent3"/>
              </a:buClr>
              <a:buSzPts val="900"/>
              <a:buFont typeface="Libre Baskerville"/>
              <a:buChar char="o"/>
              <a:defRPr sz="9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2" name="Google Shape;82;p10"/>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3" name="Google Shape;83;p10"/>
          <p:cNvSpPr txBox="1">
            <a:spLocks noGrp="1"/>
          </p:cNvSpPr>
          <p:nvPr>
            <p:ph type="ftr" idx="11"/>
          </p:nvPr>
        </p:nvSpPr>
        <p:spPr>
          <a:xfrm>
            <a:off x="914400" y="6172200"/>
            <a:ext cx="38862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84" name="Google Shape;84;p10"/>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85" name="Google Shape;85;p10"/>
          <p:cNvSpPr/>
          <p:nvPr/>
        </p:nvSpPr>
        <p:spPr>
          <a:xfrm rot="10800000" flipH="1">
            <a:off x="68307" y="4683555"/>
            <a:ext cx="9006840" cy="914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6" name="Google Shape;86;p10"/>
          <p:cNvSpPr/>
          <p:nvPr/>
        </p:nvSpPr>
        <p:spPr>
          <a:xfrm>
            <a:off x="68508" y="4650474"/>
            <a:ext cx="9006639" cy="45719"/>
          </a:xfrm>
          <a:prstGeom prst="rect">
            <a:avLst/>
          </a:prstGeom>
          <a:solidFill>
            <a:srgbClr val="E6AFA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7" name="Google Shape;87;p10"/>
          <p:cNvSpPr/>
          <p:nvPr/>
        </p:nvSpPr>
        <p:spPr>
          <a:xfrm>
            <a:off x="68510" y="4773224"/>
            <a:ext cx="9006637" cy="4880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8" name="Google Shape;88;p10"/>
          <p:cNvSpPr>
            <a:spLocks noGrp="1"/>
          </p:cNvSpPr>
          <p:nvPr>
            <p:ph type="pic" idx="2"/>
          </p:nvPr>
        </p:nvSpPr>
        <p:spPr>
          <a:xfrm>
            <a:off x="68308" y="66675"/>
            <a:ext cx="9001873" cy="4581525"/>
          </a:xfrm>
          <a:prstGeom prst="round2SameRect">
            <a:avLst>
              <a:gd name="adj1" fmla="val 7101"/>
              <a:gd name="adj2" fmla="val 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lstStyle>
            <a:lvl1pPr marR="0" lvl="0" algn="l" rtl="0">
              <a:spcBef>
                <a:spcPts val="580"/>
              </a:spcBef>
              <a:spcAft>
                <a:spcPts val="0"/>
              </a:spcAft>
              <a:buClr>
                <a:schemeClr val="accent1"/>
              </a:buClr>
              <a:buSzPts val="2720"/>
              <a:buFont typeface="Noto Sans Symbols"/>
              <a:buNone/>
              <a:defRPr sz="3200" b="0" i="0" u="none" strike="noStrike" cap="none">
                <a:solidFill>
                  <a:schemeClr val="dk1"/>
                </a:solidFill>
                <a:latin typeface="Libre Baskerville"/>
                <a:ea typeface="Libre Baskerville"/>
                <a:cs typeface="Libre Baskerville"/>
                <a:sym typeface="Libre Baskerville"/>
              </a:defRPr>
            </a:lvl1pPr>
            <a:lvl2pPr marR="0" lvl="1"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R="0" lvl="2"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R="0" lvl="3"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R="0" lvl="4"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R="0" lvl="5"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11" name="Google Shape;11;p1"/>
          <p:cNvSpPr/>
          <p:nvPr/>
        </p:nvSpPr>
        <p:spPr>
          <a:xfrm>
            <a:off x="64008" y="69755"/>
            <a:ext cx="9013372" cy="6693408"/>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12" name="Google Shape;12;p1"/>
          <p:cNvSpPr txBox="1">
            <a:spLocks noGrp="1"/>
          </p:cNvSpPr>
          <p:nvPr>
            <p:ph type="title"/>
          </p:nvPr>
        </p:nvSpPr>
        <p:spPr>
          <a:xfrm>
            <a:off x="914400" y="274638"/>
            <a:ext cx="77724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2"/>
              </a:buClr>
              <a:buSzPts val="4000"/>
              <a:buFont typeface="Source Sans Pro"/>
              <a:buNone/>
              <a:defRPr sz="4000" b="0" i="0" u="none" strike="noStrike" cap="none">
                <a:solidFill>
                  <a:schemeClr val="dk2"/>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914400" y="1447800"/>
            <a:ext cx="7772400" cy="4572000"/>
          </a:xfrm>
          <a:prstGeom prst="rect">
            <a:avLst/>
          </a:prstGeom>
          <a:noFill/>
          <a:ln>
            <a:noFill/>
          </a:ln>
        </p:spPr>
        <p:txBody>
          <a:bodyPr spcFirstLastPara="1" wrap="square" lIns="91425" tIns="91425" rIns="91425" bIns="91425" anchor="t" anchorCtr="0"/>
          <a:lstStyle>
            <a:lvl1pPr marL="457200" marR="0" lvl="0" indent="-368935" algn="l" rtl="0">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spcBef>
                <a:spcPts val="370"/>
              </a:spcBef>
              <a:spcAft>
                <a:spcPts val="0"/>
              </a:spcAft>
              <a:buClr>
                <a:srgbClr val="E6AFA9"/>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4" name="Google Shape;14;p1"/>
          <p:cNvSpPr txBox="1">
            <a:spLocks noGrp="1"/>
          </p:cNvSpPr>
          <p:nvPr>
            <p:ph type="dt" idx="10"/>
          </p:nvPr>
        </p:nvSpPr>
        <p:spPr>
          <a:xfrm>
            <a:off x="6172200" y="6191250"/>
            <a:ext cx="2476500" cy="476250"/>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5" name="Google Shape;15;p1"/>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dk2"/>
                </a:solidFill>
                <a:latin typeface="Libre Baskerville"/>
                <a:ea typeface="Libre Baskerville"/>
                <a:cs typeface="Libre Baskerville"/>
                <a:sym typeface="Libre Baskerville"/>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6" name="Google Shape;16;p1"/>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Source Sans Pro"/>
                <a:ea typeface="Source Sans Pro"/>
                <a:cs typeface="Source Sans Pro"/>
                <a:sym typeface="Source Sans Pro"/>
              </a:defRPr>
            </a:lvl1pPr>
            <a:lvl2pPr marL="0" marR="0" lvl="1" indent="0" algn="ctr" rtl="0">
              <a:spcBef>
                <a:spcPts val="0"/>
              </a:spcBef>
              <a:buNone/>
              <a:defRPr sz="1400" b="0" i="0" u="none" strike="noStrike" cap="none">
                <a:solidFill>
                  <a:srgbClr val="FFFFFF"/>
                </a:solidFill>
                <a:latin typeface="Source Sans Pro"/>
                <a:ea typeface="Source Sans Pro"/>
                <a:cs typeface="Source Sans Pro"/>
                <a:sym typeface="Source Sans Pro"/>
              </a:defRPr>
            </a:lvl2pPr>
            <a:lvl3pPr marL="0" marR="0" lvl="2" indent="0" algn="ctr" rtl="0">
              <a:spcBef>
                <a:spcPts val="0"/>
              </a:spcBef>
              <a:buNone/>
              <a:defRPr sz="1400" b="0" i="0" u="none" strike="noStrike" cap="none">
                <a:solidFill>
                  <a:srgbClr val="FFFFFF"/>
                </a:solidFill>
                <a:latin typeface="Source Sans Pro"/>
                <a:ea typeface="Source Sans Pro"/>
                <a:cs typeface="Source Sans Pro"/>
                <a:sym typeface="Source Sans Pro"/>
              </a:defRPr>
            </a:lvl3pPr>
            <a:lvl4pPr marL="0" marR="0" lvl="3" indent="0" algn="ctr" rtl="0">
              <a:spcBef>
                <a:spcPts val="0"/>
              </a:spcBef>
              <a:buNone/>
              <a:defRPr sz="1400" b="0" i="0" u="none" strike="noStrike" cap="none">
                <a:solidFill>
                  <a:srgbClr val="FFFFFF"/>
                </a:solidFill>
                <a:latin typeface="Source Sans Pro"/>
                <a:ea typeface="Source Sans Pro"/>
                <a:cs typeface="Source Sans Pro"/>
                <a:sym typeface="Source Sans Pro"/>
              </a:defRPr>
            </a:lvl4pPr>
            <a:lvl5pPr marL="0" marR="0" lvl="4" indent="0" algn="ctr" rtl="0">
              <a:spcBef>
                <a:spcPts val="0"/>
              </a:spcBef>
              <a:buNone/>
              <a:defRPr sz="1400" b="0" i="0" u="none" strike="noStrike" cap="none">
                <a:solidFill>
                  <a:srgbClr val="FFFFFF"/>
                </a:solidFill>
                <a:latin typeface="Source Sans Pro"/>
                <a:ea typeface="Source Sans Pro"/>
                <a:cs typeface="Source Sans Pro"/>
                <a:sym typeface="Source Sans Pro"/>
              </a:defRPr>
            </a:lvl5pPr>
            <a:lvl6pPr marL="0" marR="0" lvl="5" indent="0" algn="ctr" rtl="0">
              <a:spcBef>
                <a:spcPts val="0"/>
              </a:spcBef>
              <a:buNone/>
              <a:defRPr sz="1400" b="0" i="0" u="none" strike="noStrike" cap="none">
                <a:solidFill>
                  <a:srgbClr val="FFFFFF"/>
                </a:solidFill>
                <a:latin typeface="Source Sans Pro"/>
                <a:ea typeface="Source Sans Pro"/>
                <a:cs typeface="Source Sans Pro"/>
                <a:sym typeface="Source Sans Pro"/>
              </a:defRPr>
            </a:lvl6pPr>
            <a:lvl7pPr marL="0" marR="0" lvl="6" indent="0" algn="ctr" rtl="0">
              <a:spcBef>
                <a:spcPts val="0"/>
              </a:spcBef>
              <a:buNone/>
              <a:defRPr sz="1400" b="0" i="0" u="none" strike="noStrike" cap="none">
                <a:solidFill>
                  <a:srgbClr val="FFFFFF"/>
                </a:solidFill>
                <a:latin typeface="Source Sans Pro"/>
                <a:ea typeface="Source Sans Pro"/>
                <a:cs typeface="Source Sans Pro"/>
                <a:sym typeface="Source Sans Pro"/>
              </a:defRPr>
            </a:lvl7pPr>
            <a:lvl8pPr marL="0" marR="0" lvl="7" indent="0" algn="ctr" rtl="0">
              <a:spcBef>
                <a:spcPts val="0"/>
              </a:spcBef>
              <a:buNone/>
              <a:defRPr sz="1400" b="0" i="0" u="none" strike="noStrike" cap="none">
                <a:solidFill>
                  <a:srgbClr val="FFFFFF"/>
                </a:solidFill>
                <a:latin typeface="Source Sans Pro"/>
                <a:ea typeface="Source Sans Pro"/>
                <a:cs typeface="Source Sans Pro"/>
                <a:sym typeface="Source Sans Pro"/>
              </a:defRPr>
            </a:lvl8pPr>
            <a:lvl9pPr marL="0" marR="0" lvl="8" indent="0" algn="ctr" rtl="0">
              <a:spcBef>
                <a:spcPts val="0"/>
              </a:spcBef>
              <a:buNone/>
              <a:defRPr sz="1400" b="0" i="0" u="none" strike="noStrike" cap="none">
                <a:solidFill>
                  <a:srgbClr val="FFFFFF"/>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3"/>
          <p:cNvSpPr txBox="1">
            <a:spLocks noGrp="1"/>
          </p:cNvSpPr>
          <p:nvPr>
            <p:ph type="subTitle" idx="1"/>
          </p:nvPr>
        </p:nvSpPr>
        <p:spPr>
          <a:xfrm>
            <a:off x="1295400" y="3200400"/>
            <a:ext cx="6400800" cy="16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4080"/>
              <a:buFont typeface="Noto Sans Symbols"/>
              <a:buNone/>
            </a:pPr>
            <a:r>
              <a:rPr lang="en-US" sz="4800" b="0" i="0" u="none" strike="noStrike" cap="none" dirty="0">
                <a:solidFill>
                  <a:schemeClr val="dk2"/>
                </a:solidFill>
                <a:latin typeface="Libre Baskerville"/>
                <a:ea typeface="Libre Baskerville"/>
                <a:cs typeface="Libre Baskerville"/>
                <a:sym typeface="Libre Baskerville"/>
              </a:rPr>
              <a:t>DO IT</a:t>
            </a:r>
            <a:endParaRPr sz="4800" b="0" i="0" u="none" strike="noStrike" cap="none" dirty="0">
              <a:solidFill>
                <a:schemeClr val="dk2"/>
              </a:solidFill>
              <a:latin typeface="Libre Baskerville"/>
              <a:ea typeface="Libre Baskerville"/>
              <a:cs typeface="Libre Baskerville"/>
              <a:sym typeface="Libre Baskerville"/>
            </a:endParaRPr>
          </a:p>
        </p:txBody>
      </p:sp>
      <p:sp>
        <p:nvSpPr>
          <p:cNvPr id="106" name="Google Shape;106;p13"/>
          <p:cNvSpPr txBox="1">
            <a:spLocks noGrp="1"/>
          </p:cNvSpPr>
          <p:nvPr>
            <p:ph type="ctrTitle"/>
          </p:nvPr>
        </p:nvSpPr>
        <p:spPr>
          <a:xfrm>
            <a:off x="457200" y="1505930"/>
            <a:ext cx="8229600" cy="1470025"/>
          </a:xfrm>
          <a:prstGeom prst="rect">
            <a:avLst/>
          </a:prstGeom>
          <a:noFill/>
          <a:ln>
            <a:noFill/>
          </a:ln>
        </p:spPr>
        <p:txBody>
          <a:bodyPr spcFirstLastPara="1" wrap="square" lIns="91425" tIns="45700" rIns="91425" bIns="91425" anchor="ctr" anchorCtr="0">
            <a:noAutofit/>
          </a:bodyPr>
          <a:lstStyle/>
          <a:p>
            <a:pPr marL="0" marR="0" lvl="0" indent="0" algn="ctr" rtl="0">
              <a:spcBef>
                <a:spcPts val="0"/>
              </a:spcBef>
              <a:spcAft>
                <a:spcPts val="0"/>
              </a:spcAft>
              <a:buClr>
                <a:srgbClr val="FFFFFF"/>
              </a:buClr>
              <a:buSzPts val="5400"/>
              <a:buFont typeface="Source Sans Pro"/>
              <a:buNone/>
            </a:pPr>
            <a:r>
              <a:rPr lang="en-US" sz="5400" b="0" i="0" u="none" strike="noStrike" cap="none">
                <a:solidFill>
                  <a:srgbClr val="FFFFFF"/>
                </a:solidFill>
                <a:latin typeface="Source Sans Pro"/>
                <a:ea typeface="Source Sans Pro"/>
                <a:cs typeface="Source Sans Pro"/>
                <a:sym typeface="Source Sans Pro"/>
              </a:rPr>
              <a:t>SAFETY!</a:t>
            </a:r>
            <a:endParaRPr sz="5400" b="0" i="0" u="none" strike="noStrike" cap="none">
              <a:solidFill>
                <a:srgbClr val="FFFFFF"/>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5299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7483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3" name="Rectangle 2"/>
          <p:cNvSpPr/>
          <p:nvPr/>
        </p:nvSpPr>
        <p:spPr>
          <a:xfrm>
            <a:off x="0" y="26854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p20"/>
          <p:cNvSpPr txBox="1">
            <a:spLocks noGrp="1"/>
          </p:cNvSpPr>
          <p:nvPr>
            <p:ph type="title"/>
          </p:nvPr>
        </p:nvSpPr>
        <p:spPr>
          <a:xfrm>
            <a:off x="762000" y="2743200"/>
            <a:ext cx="7772400" cy="808038"/>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SzPts val="4000"/>
              <a:buFont typeface="Source Sans Pro"/>
              <a:buNone/>
            </a:pPr>
            <a:r>
              <a:rPr lang="en-US" sz="44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Weather Hazards</a:t>
            </a:r>
            <a:endParaRPr sz="44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body" idx="1"/>
          </p:nvPr>
        </p:nvSpPr>
        <p:spPr>
          <a:xfrm>
            <a:off x="237975" y="2011950"/>
            <a:ext cx="2444700" cy="957300"/>
          </a:xfrm>
          <a:prstGeom prst="rect">
            <a:avLst/>
          </a:prstGeom>
        </p:spPr>
        <p:txBody>
          <a:bodyPr spcFirstLastPara="1" wrap="square" lIns="91425" tIns="91425" rIns="91425" bIns="91425" anchor="t" anchorCtr="0">
            <a:noAutofit/>
          </a:bodyPr>
          <a:lstStyle/>
          <a:p>
            <a:pPr marL="457200" lvl="0" indent="-368935" algn="l" rtl="0">
              <a:spcBef>
                <a:spcPts val="580"/>
              </a:spcBef>
              <a:spcAft>
                <a:spcPts val="0"/>
              </a:spcAft>
              <a:buSzPts val="2210"/>
              <a:buChar char="●"/>
            </a:pPr>
            <a:r>
              <a:rPr lang="en-US"/>
              <a:t>Flash floods</a:t>
            </a:r>
            <a:endParaRPr/>
          </a:p>
          <a:p>
            <a:pPr marL="457200" lvl="0" indent="-368935" algn="l" rtl="0">
              <a:spcBef>
                <a:spcPts val="0"/>
              </a:spcBef>
              <a:spcAft>
                <a:spcPts val="0"/>
              </a:spcAft>
              <a:buSzPts val="2210"/>
              <a:buChar char="●"/>
            </a:pPr>
            <a:r>
              <a:rPr lang="en-US"/>
              <a:t>Lightning</a:t>
            </a:r>
            <a:endParaRPr/>
          </a:p>
          <a:p>
            <a:pPr marL="457200" lvl="0" indent="-368935" algn="l" rtl="0">
              <a:spcBef>
                <a:spcPts val="0"/>
              </a:spcBef>
              <a:spcAft>
                <a:spcPts val="0"/>
              </a:spcAft>
              <a:buSzPts val="2210"/>
              <a:buChar char="●"/>
            </a:pPr>
            <a:r>
              <a:rPr lang="en-US"/>
              <a:t>Heat Stress</a:t>
            </a:r>
            <a:endParaRPr/>
          </a:p>
          <a:p>
            <a:pPr marL="457200" lvl="0" indent="-368935" algn="l" rtl="0">
              <a:spcBef>
                <a:spcPts val="0"/>
              </a:spcBef>
              <a:spcAft>
                <a:spcPts val="0"/>
              </a:spcAft>
              <a:buSzPts val="2210"/>
              <a:buChar char="●"/>
            </a:pPr>
            <a:r>
              <a:rPr lang="en-US"/>
              <a:t>Wildfire</a:t>
            </a:r>
            <a:endParaRPr/>
          </a:p>
        </p:txBody>
      </p:sp>
      <p:pic>
        <p:nvPicPr>
          <p:cNvPr id="154" name="Google Shape;154;p21"/>
          <p:cNvPicPr preferRelativeResize="0"/>
          <p:nvPr/>
        </p:nvPicPr>
        <p:blipFill>
          <a:blip r:embed="rId3">
            <a:alphaModFix/>
          </a:blip>
          <a:stretch>
            <a:fillRect/>
          </a:stretch>
        </p:blipFill>
        <p:spPr>
          <a:xfrm>
            <a:off x="2796575" y="1502950"/>
            <a:ext cx="6112500" cy="42787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609600" y="189050"/>
            <a:ext cx="3657600" cy="7317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3600"/>
              <a:buFont typeface="Source Sans Pro"/>
              <a:buNone/>
            </a:pPr>
            <a:r>
              <a:rPr lang="en-US" sz="3600" b="0" i="0" u="none" strike="noStrike" cap="none" dirty="0">
                <a:solidFill>
                  <a:schemeClr val="dk2"/>
                </a:solidFill>
                <a:latin typeface="Source Sans Pro"/>
                <a:ea typeface="Source Sans Pro"/>
                <a:cs typeface="Source Sans Pro"/>
                <a:sym typeface="Source Sans Pro"/>
              </a:rPr>
              <a:t>So what do I do?</a:t>
            </a:r>
            <a:endParaRPr sz="3600" b="0" i="0" u="none" strike="noStrike" cap="none" dirty="0">
              <a:solidFill>
                <a:schemeClr val="dk2"/>
              </a:solidFill>
              <a:latin typeface="Source Sans Pro"/>
              <a:ea typeface="Source Sans Pro"/>
              <a:cs typeface="Source Sans Pro"/>
              <a:sym typeface="Source Sans Pro"/>
            </a:endParaRPr>
          </a:p>
        </p:txBody>
      </p:sp>
      <p:sp>
        <p:nvSpPr>
          <p:cNvPr id="160" name="Google Shape;160;p22"/>
          <p:cNvSpPr txBox="1">
            <a:spLocks noGrp="1"/>
          </p:cNvSpPr>
          <p:nvPr>
            <p:ph type="body" idx="1"/>
          </p:nvPr>
        </p:nvSpPr>
        <p:spPr>
          <a:xfrm>
            <a:off x="563875" y="920750"/>
            <a:ext cx="3749100" cy="45720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Eat salty snacks!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Drink water frequently</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Dilute </a:t>
            </a:r>
            <a:r>
              <a:rPr lang="en-US" sz="2600" b="0" i="0" u="none" strike="noStrike" cap="none" dirty="0" err="1">
                <a:solidFill>
                  <a:schemeClr val="dk1"/>
                </a:solidFill>
                <a:latin typeface="Libre Baskerville"/>
                <a:ea typeface="Libre Baskerville"/>
                <a:cs typeface="Libre Baskerville"/>
                <a:sym typeface="Libre Baskerville"/>
              </a:rPr>
              <a:t>gatorade</a:t>
            </a:r>
            <a:r>
              <a:rPr lang="en-US" sz="2600" b="0" i="0" u="none" strike="noStrike" cap="none" dirty="0">
                <a:solidFill>
                  <a:schemeClr val="dk1"/>
                </a:solidFill>
                <a:latin typeface="Libre Baskerville"/>
                <a:ea typeface="Libre Baskerville"/>
                <a:cs typeface="Libre Baskerville"/>
                <a:sym typeface="Libre Baskerville"/>
              </a:rPr>
              <a:t>/</a:t>
            </a:r>
            <a:r>
              <a:rPr lang="en-US" sz="2600" b="0" i="0" u="none" strike="noStrike" cap="none" dirty="0" err="1">
                <a:solidFill>
                  <a:schemeClr val="dk1"/>
                </a:solidFill>
                <a:latin typeface="Libre Baskerville"/>
                <a:ea typeface="Libre Baskerville"/>
                <a:cs typeface="Libre Baskerville"/>
                <a:sym typeface="Libre Baskerville"/>
              </a:rPr>
              <a:t>powerade</a:t>
            </a:r>
            <a:endParaRPr sz="2600" b="0" i="0" u="none" strike="noStrike" cap="none" dirty="0">
              <a:solidFill>
                <a:schemeClr val="dk1"/>
              </a:solidFill>
              <a:latin typeface="Libre Baskerville"/>
              <a:ea typeface="Libre Baskerville"/>
              <a:cs typeface="Libre Baskerville"/>
              <a:sym typeface="Libre Baskerville"/>
            </a:endParaRPr>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Wide brimmed hats/sunscreen</a:t>
            </a:r>
            <a:endParaRPr sz="2600" b="0" i="0" u="none" strike="noStrike" cap="none" dirty="0">
              <a:solidFill>
                <a:schemeClr val="dk1"/>
              </a:solidFill>
              <a:latin typeface="Libre Baskerville"/>
              <a:ea typeface="Libre Baskerville"/>
              <a:cs typeface="Libre Baskerville"/>
              <a:sym typeface="Libre Baskerville"/>
            </a:endParaRPr>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Wear appropriate field clothing</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Take a siesta!</a:t>
            </a:r>
            <a:endParaRPr sz="2600" b="0" i="0" u="none" strike="noStrike" cap="none" dirty="0">
              <a:solidFill>
                <a:schemeClr val="dk1"/>
              </a:solidFill>
              <a:latin typeface="Libre Baskerville"/>
              <a:ea typeface="Libre Baskerville"/>
              <a:cs typeface="Libre Baskerville"/>
              <a:sym typeface="Libre Baskerville"/>
            </a:endParaRPr>
          </a:p>
          <a:p>
            <a:pPr marL="274320" marR="0" lvl="0" indent="-274320" algn="l" rtl="0">
              <a:spcBef>
                <a:spcPts val="580"/>
              </a:spcBef>
              <a:spcAft>
                <a:spcPts val="0"/>
              </a:spcAft>
              <a:buClr>
                <a:schemeClr val="accent1"/>
              </a:buClr>
              <a:buSzPts val="2210"/>
              <a:buFont typeface="Noto Sans Symbols"/>
              <a:buChar char="●"/>
            </a:pPr>
            <a:r>
              <a:rPr lang="en-US" dirty="0"/>
              <a:t>Situational awareness</a:t>
            </a:r>
            <a:endParaRPr dirty="0"/>
          </a:p>
        </p:txBody>
      </p:sp>
      <p:pic>
        <p:nvPicPr>
          <p:cNvPr id="161" name="Google Shape;161;p22"/>
          <p:cNvPicPr preferRelativeResize="0">
            <a:picLocks noGrp="1"/>
          </p:cNvPicPr>
          <p:nvPr>
            <p:ph type="body" idx="2"/>
          </p:nvPr>
        </p:nvPicPr>
        <p:blipFill rotWithShape="1">
          <a:blip r:embed="rId3">
            <a:alphaModFix/>
          </a:blip>
          <a:srcRect/>
          <a:stretch/>
        </p:blipFill>
        <p:spPr>
          <a:xfrm>
            <a:off x="4572000" y="189062"/>
            <a:ext cx="4114800" cy="6520911"/>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3" name="Rectangle 2"/>
          <p:cNvSpPr/>
          <p:nvPr/>
        </p:nvSpPr>
        <p:spPr>
          <a:xfrm>
            <a:off x="0" y="26854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Google Shape;166;p23"/>
          <p:cNvSpPr txBox="1">
            <a:spLocks noGrp="1"/>
          </p:cNvSpPr>
          <p:nvPr>
            <p:ph type="title"/>
          </p:nvPr>
        </p:nvSpPr>
        <p:spPr>
          <a:xfrm>
            <a:off x="685800" y="2743200"/>
            <a:ext cx="7772400" cy="9144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SzPts val="4000"/>
              <a:buFont typeface="Source Sans Pro"/>
              <a:buNone/>
            </a:pPr>
            <a:r>
              <a:rPr lang="en-US" sz="44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Abandoned Mines</a:t>
            </a:r>
            <a:endParaRPr sz="44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762000" y="2667000"/>
            <a:ext cx="7772400" cy="884238"/>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SzPts val="3600"/>
              <a:buFont typeface="Source Sans Pro"/>
              <a:buNone/>
            </a:pPr>
            <a:r>
              <a:rPr lang="en-US" sz="3600" b="0" i="0" u="none" strike="noStrike" cap="none" dirty="0">
                <a:solidFill>
                  <a:schemeClr val="dk2"/>
                </a:solidFill>
                <a:latin typeface="Source Sans Pro"/>
                <a:ea typeface="Source Sans Pro"/>
                <a:cs typeface="Source Sans Pro"/>
                <a:sym typeface="Source Sans Pro"/>
              </a:rPr>
              <a:t/>
            </a:r>
            <a:br>
              <a:rPr lang="en-US" sz="3600" b="0" i="0" u="none" strike="noStrike" cap="none" dirty="0">
                <a:solidFill>
                  <a:schemeClr val="dk2"/>
                </a:solidFill>
                <a:latin typeface="Source Sans Pro"/>
                <a:ea typeface="Source Sans Pro"/>
                <a:cs typeface="Source Sans Pro"/>
                <a:sym typeface="Source Sans Pro"/>
              </a:rPr>
            </a:br>
            <a:r>
              <a:rPr lang="en-US" sz="3600" b="0" i="0" u="none" strike="noStrike" cap="none" dirty="0">
                <a:solidFill>
                  <a:schemeClr val="dk2"/>
                </a:solidFill>
                <a:latin typeface="Source Sans Pro"/>
                <a:ea typeface="Source Sans Pro"/>
                <a:cs typeface="Source Sans Pro"/>
                <a:sym typeface="Source Sans Pro"/>
              </a:rPr>
              <a:t>Just Say No</a:t>
            </a:r>
            <a:endParaRPr sz="3600" b="0" i="0" u="none" strike="noStrike" cap="none" dirty="0">
              <a:solidFill>
                <a:schemeClr val="dk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Rectangle 2"/>
          <p:cNvSpPr/>
          <p:nvPr/>
        </p:nvSpPr>
        <p:spPr>
          <a:xfrm>
            <a:off x="0" y="26854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Google Shape;176;p25"/>
          <p:cNvSpPr txBox="1">
            <a:spLocks noGrp="1"/>
          </p:cNvSpPr>
          <p:nvPr>
            <p:ph type="title"/>
          </p:nvPr>
        </p:nvSpPr>
        <p:spPr>
          <a:xfrm>
            <a:off x="685800" y="2805605"/>
            <a:ext cx="7772400" cy="731838"/>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SzPts val="3600"/>
              <a:buFont typeface="Source Sans Pro"/>
              <a:buNone/>
            </a:pPr>
            <a:r>
              <a:rPr lang="en-US" sz="44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Wildlife Hazards</a:t>
            </a:r>
            <a:endParaRPr sz="44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5" name="Rectangle 4"/>
          <p:cNvSpPr/>
          <p:nvPr/>
        </p:nvSpPr>
        <p:spPr>
          <a:xfrm>
            <a:off x="0" y="445487"/>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26"/>
          <p:cNvSpPr txBox="1">
            <a:spLocks noGrp="1"/>
          </p:cNvSpPr>
          <p:nvPr>
            <p:ph type="title"/>
          </p:nvPr>
        </p:nvSpPr>
        <p:spPr>
          <a:xfrm>
            <a:off x="902826" y="170466"/>
            <a:ext cx="7772400"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4000"/>
              <a:buFont typeface="Source Sans Pro"/>
              <a:buNone/>
            </a:pPr>
            <a:r>
              <a:rPr lang="en-US" sz="44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Large </a:t>
            </a:r>
            <a:r>
              <a:rPr lang="en-US" sz="4400" b="0" i="0" u="none" strike="noStrike" cap="none" dirty="0" smtClean="0">
                <a:solidFill>
                  <a:schemeClr val="bg1"/>
                </a:solidFill>
                <a:latin typeface="Times New Roman" panose="02020603050405020304" pitchFamily="18" charset="0"/>
                <a:cs typeface="Times New Roman" panose="02020603050405020304" pitchFamily="18" charset="0"/>
                <a:sym typeface="Source Sans Pro"/>
              </a:rPr>
              <a:t>animals</a:t>
            </a:r>
            <a:endParaRPr sz="44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
        <p:nvSpPr>
          <p:cNvPr id="182" name="Google Shape;182;p26"/>
          <p:cNvSpPr txBox="1">
            <a:spLocks noGrp="1"/>
          </p:cNvSpPr>
          <p:nvPr>
            <p:ph type="body" idx="1"/>
          </p:nvPr>
        </p:nvSpPr>
        <p:spPr>
          <a:xfrm>
            <a:off x="644225" y="1447800"/>
            <a:ext cx="2861100" cy="45720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Black bears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Mountain Lions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Wolves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Stray dogs/unfriendly dogs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Cows</a:t>
            </a:r>
            <a:endParaRPr sz="2600" b="0" i="0" u="none" strike="noStrike" cap="none" dirty="0">
              <a:solidFill>
                <a:schemeClr val="dk1"/>
              </a:solidFill>
              <a:latin typeface="Libre Baskerville"/>
              <a:ea typeface="Libre Baskerville"/>
              <a:cs typeface="Libre Baskerville"/>
              <a:sym typeface="Libre Baskerville"/>
            </a:endParaRPr>
          </a:p>
          <a:p>
            <a:pPr marL="274320" marR="0" lvl="0" indent="-274320" algn="l" rtl="0">
              <a:spcBef>
                <a:spcPts val="580"/>
              </a:spcBef>
              <a:spcAft>
                <a:spcPts val="0"/>
              </a:spcAft>
              <a:buClr>
                <a:schemeClr val="accent1"/>
              </a:buClr>
              <a:buSzPts val="2210"/>
              <a:buFont typeface="Noto Sans Symbols"/>
              <a:buChar char="●"/>
            </a:pPr>
            <a:r>
              <a:rPr lang="en-US" dirty="0"/>
              <a:t>People</a:t>
            </a:r>
            <a:endParaRPr dirty="0"/>
          </a:p>
        </p:txBody>
      </p:sp>
      <p:pic>
        <p:nvPicPr>
          <p:cNvPr id="183" name="Google Shape;183;p26"/>
          <p:cNvPicPr preferRelativeResize="0">
            <a:picLocks noGrp="1"/>
          </p:cNvPicPr>
          <p:nvPr>
            <p:ph type="body" idx="2"/>
          </p:nvPr>
        </p:nvPicPr>
        <p:blipFill rotWithShape="1">
          <a:blip r:embed="rId3">
            <a:alphaModFix/>
          </a:blip>
          <a:srcRect/>
          <a:stretch/>
        </p:blipFill>
        <p:spPr>
          <a:xfrm>
            <a:off x="3505200" y="1524000"/>
            <a:ext cx="5023301" cy="4044183"/>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590733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3" name="Rectangle 2"/>
          <p:cNvSpPr/>
          <p:nvPr/>
        </p:nvSpPr>
        <p:spPr>
          <a:xfrm>
            <a:off x="0" y="229887"/>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14"/>
          <p:cNvSpPr txBox="1">
            <a:spLocks noGrp="1"/>
          </p:cNvSpPr>
          <p:nvPr>
            <p:ph type="title"/>
          </p:nvPr>
        </p:nvSpPr>
        <p:spPr>
          <a:xfrm>
            <a:off x="447575" y="161223"/>
            <a:ext cx="7772400" cy="944562"/>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4000"/>
              <a:buFont typeface="Source Sans Pro"/>
              <a:buNone/>
            </a:pPr>
            <a:r>
              <a:rPr lang="en-US" sz="4000" b="1" i="0" u="none" strike="noStrike" cap="none" dirty="0">
                <a:solidFill>
                  <a:schemeClr val="bg1"/>
                </a:solidFill>
                <a:latin typeface="Times New Roman" panose="02020603050405020304" pitchFamily="18" charset="0"/>
                <a:cs typeface="Times New Roman" panose="02020603050405020304" pitchFamily="18" charset="0"/>
                <a:sym typeface="Source Sans Pro"/>
              </a:rPr>
              <a:t>Safety Concerns</a:t>
            </a:r>
            <a:endParaRPr sz="4000" b="1"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
        <p:nvSpPr>
          <p:cNvPr id="112" name="Google Shape;112;p14"/>
          <p:cNvSpPr txBox="1">
            <a:spLocks noGrp="1"/>
          </p:cNvSpPr>
          <p:nvPr>
            <p:ph type="body" idx="1"/>
          </p:nvPr>
        </p:nvSpPr>
        <p:spPr>
          <a:xfrm>
            <a:off x="351323" y="1452295"/>
            <a:ext cx="5019574" cy="4866900"/>
          </a:xfrm>
          <a:prstGeom prst="rect">
            <a:avLst/>
          </a:prstGeom>
          <a:noFill/>
          <a:ln>
            <a:noFill/>
          </a:ln>
        </p:spPr>
        <p:txBody>
          <a:bodyPr spcFirstLastPara="1" wrap="square" lIns="91425" tIns="45700" rIns="91425" bIns="45700" anchor="t" anchorCtr="0">
            <a:noAutofit/>
          </a:bodyPr>
          <a:lstStyle/>
          <a:p>
            <a:pPr marL="274320" marR="0" lvl="0" indent="-274320" algn="l" rtl="0">
              <a:lnSpc>
                <a:spcPct val="80000"/>
              </a:lnSpc>
              <a:spcBef>
                <a:spcPts val="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Distracted driving</a:t>
            </a:r>
            <a:endParaRPr dirty="0"/>
          </a:p>
          <a:p>
            <a:pPr marL="274320" marR="0" lvl="0" indent="-274320" algn="l" rtl="0">
              <a:lnSpc>
                <a:spcPct val="80000"/>
              </a:lnSpc>
              <a:spcBef>
                <a:spcPts val="58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Rugged, uneven terrain</a:t>
            </a:r>
            <a:endParaRPr dirty="0"/>
          </a:p>
          <a:p>
            <a:pPr marL="274320" marR="0" lvl="0" indent="-274320" algn="l" rtl="0">
              <a:lnSpc>
                <a:spcPct val="80000"/>
              </a:lnSpc>
              <a:spcBef>
                <a:spcPts val="58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Weather related</a:t>
            </a:r>
            <a:endParaRPr dirty="0"/>
          </a:p>
          <a:p>
            <a:pPr marL="548640" marR="0" lvl="1" indent="-228600" algn="l" rtl="0">
              <a:lnSpc>
                <a:spcPct val="80000"/>
              </a:lnSpc>
              <a:spcBef>
                <a:spcPts val="370"/>
              </a:spcBef>
              <a:spcAft>
                <a:spcPts val="0"/>
              </a:spcAft>
              <a:buClr>
                <a:schemeClr val="accent2"/>
              </a:buClr>
              <a:buSzPts val="1887"/>
              <a:buFont typeface="Noto Sans Symbols"/>
              <a:buChar char="●"/>
            </a:pPr>
            <a:r>
              <a:rPr lang="en-US" sz="2220" b="0" i="0" u="none" strike="noStrike" cap="none" dirty="0">
                <a:solidFill>
                  <a:schemeClr val="dk1"/>
                </a:solidFill>
                <a:latin typeface="Libre Baskerville"/>
                <a:ea typeface="Libre Baskerville"/>
                <a:cs typeface="Libre Baskerville"/>
                <a:sym typeface="Libre Baskerville"/>
              </a:rPr>
              <a:t>Heat stress</a:t>
            </a:r>
            <a:endParaRPr dirty="0"/>
          </a:p>
          <a:p>
            <a:pPr marL="548640" marR="0" lvl="1" indent="-228600" algn="l" rtl="0">
              <a:lnSpc>
                <a:spcPct val="80000"/>
              </a:lnSpc>
              <a:spcBef>
                <a:spcPts val="370"/>
              </a:spcBef>
              <a:spcAft>
                <a:spcPts val="0"/>
              </a:spcAft>
              <a:buClr>
                <a:schemeClr val="accent2"/>
              </a:buClr>
              <a:buSzPts val="1887"/>
              <a:buFont typeface="Noto Sans Symbols"/>
              <a:buChar char="●"/>
            </a:pPr>
            <a:r>
              <a:rPr lang="en-US" sz="2220" b="0" i="0" u="none" strike="noStrike" cap="none" dirty="0" smtClean="0">
                <a:solidFill>
                  <a:schemeClr val="dk1"/>
                </a:solidFill>
                <a:latin typeface="Libre Baskerville"/>
                <a:ea typeface="Libre Baskerville"/>
                <a:cs typeface="Libre Baskerville"/>
                <a:sym typeface="Libre Baskerville"/>
              </a:rPr>
              <a:t>Dehydration/or hyponatremia </a:t>
            </a:r>
            <a:endParaRPr dirty="0"/>
          </a:p>
          <a:p>
            <a:pPr marL="548640" marR="0" lvl="1" indent="-228600" algn="l" rtl="0">
              <a:lnSpc>
                <a:spcPct val="80000"/>
              </a:lnSpc>
              <a:spcBef>
                <a:spcPts val="370"/>
              </a:spcBef>
              <a:spcAft>
                <a:spcPts val="0"/>
              </a:spcAft>
              <a:buClr>
                <a:schemeClr val="accent2"/>
              </a:buClr>
              <a:buSzPts val="1887"/>
              <a:buFont typeface="Noto Sans Symbols"/>
              <a:buChar char="●"/>
            </a:pPr>
            <a:r>
              <a:rPr lang="en-US" sz="2220" b="0" i="0" u="none" strike="noStrike" cap="none" dirty="0">
                <a:solidFill>
                  <a:schemeClr val="dk1"/>
                </a:solidFill>
                <a:latin typeface="Libre Baskerville"/>
                <a:ea typeface="Libre Baskerville"/>
                <a:cs typeface="Libre Baskerville"/>
                <a:sym typeface="Libre Baskerville"/>
              </a:rPr>
              <a:t>Flash floods</a:t>
            </a:r>
            <a:endParaRPr dirty="0"/>
          </a:p>
          <a:p>
            <a:pPr marL="548640" marR="0" lvl="1" indent="-228600" algn="l" rtl="0">
              <a:lnSpc>
                <a:spcPct val="80000"/>
              </a:lnSpc>
              <a:spcBef>
                <a:spcPts val="370"/>
              </a:spcBef>
              <a:spcAft>
                <a:spcPts val="0"/>
              </a:spcAft>
              <a:buClr>
                <a:schemeClr val="accent2"/>
              </a:buClr>
              <a:buSzPts val="1887"/>
              <a:buFont typeface="Noto Sans Symbols"/>
              <a:buChar char="●"/>
            </a:pPr>
            <a:r>
              <a:rPr lang="en-US" sz="2220" b="0" i="0" u="none" strike="noStrike" cap="none" dirty="0">
                <a:solidFill>
                  <a:schemeClr val="dk1"/>
                </a:solidFill>
                <a:latin typeface="Libre Baskerville"/>
                <a:ea typeface="Libre Baskerville"/>
                <a:cs typeface="Libre Baskerville"/>
                <a:sym typeface="Libre Baskerville"/>
              </a:rPr>
              <a:t>Lightning</a:t>
            </a:r>
            <a:endParaRPr dirty="0"/>
          </a:p>
          <a:p>
            <a:pPr marL="548640" marR="0" lvl="1" indent="-228600" algn="l" rtl="0">
              <a:lnSpc>
                <a:spcPct val="80000"/>
              </a:lnSpc>
              <a:spcBef>
                <a:spcPts val="370"/>
              </a:spcBef>
              <a:spcAft>
                <a:spcPts val="0"/>
              </a:spcAft>
              <a:buClr>
                <a:schemeClr val="accent2"/>
              </a:buClr>
              <a:buSzPts val="1887"/>
              <a:buFont typeface="Noto Sans Symbols"/>
              <a:buChar char="●"/>
            </a:pPr>
            <a:r>
              <a:rPr lang="en-US" sz="2220" b="0" i="0" u="none" strike="noStrike" cap="none" dirty="0">
                <a:solidFill>
                  <a:schemeClr val="dk1"/>
                </a:solidFill>
                <a:latin typeface="Libre Baskerville"/>
                <a:ea typeface="Libre Baskerville"/>
                <a:cs typeface="Libre Baskerville"/>
                <a:sym typeface="Libre Baskerville"/>
              </a:rPr>
              <a:t>Wildfire</a:t>
            </a:r>
            <a:endParaRPr dirty="0"/>
          </a:p>
          <a:p>
            <a:pPr marL="274320" marR="0" lvl="0" indent="-274320" algn="l" rtl="0">
              <a:lnSpc>
                <a:spcPct val="80000"/>
              </a:lnSpc>
              <a:spcBef>
                <a:spcPts val="58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Abandoned mines</a:t>
            </a:r>
            <a:endParaRPr dirty="0"/>
          </a:p>
          <a:p>
            <a:pPr marL="274320" marR="0" lvl="0" indent="-274320" algn="l" rtl="0">
              <a:lnSpc>
                <a:spcPct val="80000"/>
              </a:lnSpc>
              <a:spcBef>
                <a:spcPts val="58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Biting/stinging insects</a:t>
            </a:r>
            <a:endParaRPr dirty="0"/>
          </a:p>
          <a:p>
            <a:pPr marL="274320" marR="0" lvl="0" indent="-274320" algn="l" rtl="0">
              <a:lnSpc>
                <a:spcPct val="80000"/>
              </a:lnSpc>
              <a:spcBef>
                <a:spcPts val="580"/>
              </a:spcBef>
              <a:spcAft>
                <a:spcPts val="0"/>
              </a:spcAft>
              <a:buClr>
                <a:schemeClr val="accent1"/>
              </a:buClr>
              <a:buSzPts val="2044"/>
              <a:buFont typeface="Noto Sans Symbols"/>
              <a:buChar char="●"/>
            </a:pPr>
            <a:r>
              <a:rPr lang="en-US" sz="2405" b="0" i="0" u="none" strike="noStrike" cap="none" dirty="0">
                <a:solidFill>
                  <a:schemeClr val="dk1"/>
                </a:solidFill>
                <a:latin typeface="Libre Baskerville"/>
                <a:ea typeface="Libre Baskerville"/>
                <a:cs typeface="Libre Baskerville"/>
                <a:sym typeface="Libre Baskerville"/>
              </a:rPr>
              <a:t>Wildlife encounters</a:t>
            </a:r>
            <a:endParaRPr sz="2405" b="0" i="0" u="none" strike="noStrike" cap="none" dirty="0">
              <a:solidFill>
                <a:schemeClr val="dk1"/>
              </a:solidFill>
              <a:latin typeface="Libre Baskerville"/>
              <a:ea typeface="Libre Baskerville"/>
              <a:cs typeface="Libre Baskerville"/>
              <a:sym typeface="Libre Baskerville"/>
            </a:endParaRPr>
          </a:p>
        </p:txBody>
      </p:sp>
      <p:pic>
        <p:nvPicPr>
          <p:cNvPr id="5122" name="Picture 2" descr="Image result for safety meme"/>
          <p:cNvPicPr>
            <a:picLocks noChangeAspect="1" noChangeArrowheads="1"/>
          </p:cNvPicPr>
          <p:nvPr/>
        </p:nvPicPr>
        <p:blipFill rotWithShape="1">
          <a:blip r:embed="rId3">
            <a:extLst>
              <a:ext uri="{28A0092B-C50C-407E-A947-70E740481C1C}">
                <a14:useLocalDpi xmlns:a14="http://schemas.microsoft.com/office/drawing/2010/main" val="0"/>
              </a:ext>
            </a:extLst>
          </a:blip>
          <a:srcRect b="15277"/>
          <a:stretch/>
        </p:blipFill>
        <p:spPr bwMode="auto">
          <a:xfrm>
            <a:off x="4494373" y="1823415"/>
            <a:ext cx="4173898" cy="311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4000"/>
              <a:buFont typeface="Source Sans Pro"/>
              <a:buNone/>
            </a:pPr>
            <a:endParaRPr sz="4000" b="0" i="0" u="none" strike="noStrike" cap="none">
              <a:solidFill>
                <a:schemeClr val="dk2"/>
              </a:solidFill>
              <a:latin typeface="Source Sans Pro"/>
              <a:ea typeface="Source Sans Pro"/>
              <a:cs typeface="Source Sans Pro"/>
              <a:sym typeface="Source Sans Pro"/>
            </a:endParaRPr>
          </a:p>
        </p:txBody>
      </p:sp>
      <p:sp>
        <p:nvSpPr>
          <p:cNvPr id="189" name="Google Shape;189;p27"/>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Autofit/>
          </a:bodyPr>
          <a:lstStyle/>
          <a:p>
            <a:pPr marL="274320" marR="0" lvl="0" indent="-133985" algn="l" rtl="0">
              <a:spcBef>
                <a:spcPts val="0"/>
              </a:spcBef>
              <a:spcAft>
                <a:spcPts val="0"/>
              </a:spcAft>
              <a:buClr>
                <a:schemeClr val="accent1"/>
              </a:buClr>
              <a:buSzPts val="2210"/>
              <a:buFont typeface="Noto Sans Symbols"/>
              <a:buNone/>
            </a:pPr>
            <a:endParaRPr sz="2600" b="0" i="0" u="none" strike="noStrike" cap="none">
              <a:solidFill>
                <a:schemeClr val="dk1"/>
              </a:solidFill>
              <a:latin typeface="Libre Baskerville"/>
              <a:ea typeface="Libre Baskerville"/>
              <a:cs typeface="Libre Baskerville"/>
              <a:sym typeface="Libre Baskerville"/>
            </a:endParaRPr>
          </a:p>
        </p:txBody>
      </p:sp>
      <p:pic>
        <p:nvPicPr>
          <p:cNvPr id="190" name="Google Shape;190;p27"/>
          <p:cNvPicPr preferRelativeResize="0">
            <a:picLocks noGrp="1"/>
          </p:cNvPicPr>
          <p:nvPr>
            <p:ph type="body" idx="1"/>
          </p:nvPr>
        </p:nvPicPr>
        <p:blipFill rotWithShape="1">
          <a:blip r:embed="rId3">
            <a:alphaModFix/>
          </a:blip>
          <a:srcRect/>
          <a:stretch/>
        </p:blipFill>
        <p:spPr>
          <a:xfrm>
            <a:off x="0" y="13447"/>
            <a:ext cx="9144000" cy="6902863"/>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ngry bull r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38" y="715859"/>
            <a:ext cx="8381318" cy="559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01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5" name="Rectangle 4"/>
          <p:cNvSpPr/>
          <p:nvPr/>
        </p:nvSpPr>
        <p:spPr>
          <a:xfrm>
            <a:off x="0" y="274638"/>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28"/>
          <p:cNvSpPr txBox="1">
            <a:spLocks noGrp="1"/>
          </p:cNvSpPr>
          <p:nvPr>
            <p:ph type="title"/>
          </p:nvPr>
        </p:nvSpPr>
        <p:spPr>
          <a:xfrm>
            <a:off x="914400" y="103789"/>
            <a:ext cx="7772400" cy="11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a:solidFill>
                  <a:schemeClr val="bg1"/>
                </a:solidFill>
                <a:latin typeface="Times New Roman" panose="02020603050405020304" pitchFamily="18" charset="0"/>
                <a:cs typeface="Times New Roman" panose="02020603050405020304" pitchFamily="18" charset="0"/>
              </a:rPr>
              <a:t>Smaller Critters</a:t>
            </a:r>
            <a:endParaRPr sz="4400" dirty="0">
              <a:solidFill>
                <a:schemeClr val="bg1"/>
              </a:solidFill>
              <a:latin typeface="Times New Roman" panose="02020603050405020304" pitchFamily="18" charset="0"/>
              <a:cs typeface="Times New Roman" panose="02020603050405020304" pitchFamily="18" charset="0"/>
            </a:endParaRPr>
          </a:p>
        </p:txBody>
      </p:sp>
      <p:sp>
        <p:nvSpPr>
          <p:cNvPr id="197" name="Google Shape;197;p28"/>
          <p:cNvSpPr txBox="1">
            <a:spLocks noGrp="1"/>
          </p:cNvSpPr>
          <p:nvPr>
            <p:ph type="body" idx="1"/>
          </p:nvPr>
        </p:nvSpPr>
        <p:spPr>
          <a:xfrm>
            <a:off x="457200" y="1246789"/>
            <a:ext cx="4143737" cy="4572000"/>
          </a:xfrm>
          <a:prstGeom prst="rect">
            <a:avLst/>
          </a:prstGeom>
        </p:spPr>
        <p:txBody>
          <a:bodyPr spcFirstLastPara="1" wrap="square" lIns="91425" tIns="91425" rIns="91425" bIns="91425" anchor="t" anchorCtr="0">
            <a:noAutofit/>
          </a:bodyPr>
          <a:lstStyle/>
          <a:p>
            <a:pPr marL="457200" lvl="0" indent="-368935" algn="l" rtl="0">
              <a:spcBef>
                <a:spcPts val="580"/>
              </a:spcBef>
              <a:spcAft>
                <a:spcPts val="0"/>
              </a:spcAft>
              <a:buSzPts val="2210"/>
              <a:buChar char="●"/>
            </a:pPr>
            <a:r>
              <a:rPr lang="en-US" dirty="0" smtClean="0"/>
              <a:t>Rattlesnakes</a:t>
            </a:r>
          </a:p>
          <a:p>
            <a:pPr lvl="1" indent="-368935">
              <a:spcBef>
                <a:spcPts val="580"/>
              </a:spcBef>
              <a:buSzPts val="2210"/>
            </a:pPr>
            <a:r>
              <a:rPr lang="en-US" dirty="0" smtClean="0"/>
              <a:t>Have a plan!</a:t>
            </a:r>
          </a:p>
          <a:p>
            <a:pPr lvl="1" indent="-368935">
              <a:spcBef>
                <a:spcPts val="580"/>
              </a:spcBef>
              <a:buSzPts val="2210"/>
            </a:pPr>
            <a:r>
              <a:rPr lang="en-US" dirty="0" smtClean="0"/>
              <a:t>Wear snake guards (no </a:t>
            </a:r>
            <a:r>
              <a:rPr lang="en-US" dirty="0" err="1" smtClean="0"/>
              <a:t>Tevas</a:t>
            </a:r>
            <a:r>
              <a:rPr lang="en-US" dirty="0" smtClean="0"/>
              <a:t>!)</a:t>
            </a:r>
            <a:endParaRPr dirty="0"/>
          </a:p>
          <a:p>
            <a:pPr marL="457200" lvl="0" indent="-368935" algn="l" rtl="0">
              <a:spcBef>
                <a:spcPts val="0"/>
              </a:spcBef>
              <a:spcAft>
                <a:spcPts val="0"/>
              </a:spcAft>
              <a:buSzPts val="2210"/>
              <a:buChar char="●"/>
            </a:pPr>
            <a:r>
              <a:rPr lang="en-US" dirty="0"/>
              <a:t>Mice/ground squirrels</a:t>
            </a:r>
            <a:endParaRPr dirty="0"/>
          </a:p>
          <a:p>
            <a:pPr marL="914400" lvl="1" indent="-358140" algn="l" rtl="0">
              <a:spcBef>
                <a:spcPts val="0"/>
              </a:spcBef>
              <a:spcAft>
                <a:spcPts val="0"/>
              </a:spcAft>
              <a:buSzPts val="2040"/>
              <a:buChar char="●"/>
            </a:pPr>
            <a:r>
              <a:rPr lang="en-US" dirty="0" smtClean="0"/>
              <a:t>Hanta </a:t>
            </a:r>
            <a:r>
              <a:rPr lang="en-US" dirty="0"/>
              <a:t>virus</a:t>
            </a:r>
            <a:endParaRPr dirty="0"/>
          </a:p>
          <a:p>
            <a:pPr marL="914400" lvl="1" indent="-358140" algn="l" rtl="0">
              <a:spcBef>
                <a:spcPts val="0"/>
              </a:spcBef>
              <a:spcAft>
                <a:spcPts val="0"/>
              </a:spcAft>
              <a:buSzPts val="2040"/>
              <a:buChar char="●"/>
            </a:pPr>
            <a:r>
              <a:rPr lang="en-US" dirty="0" smtClean="0"/>
              <a:t>Plague</a:t>
            </a:r>
          </a:p>
          <a:p>
            <a:pPr marL="914400" lvl="1" indent="-358140" algn="l" rtl="0">
              <a:spcBef>
                <a:spcPts val="0"/>
              </a:spcBef>
              <a:spcAft>
                <a:spcPts val="0"/>
              </a:spcAft>
              <a:buSzPts val="2040"/>
              <a:buChar char="●"/>
            </a:pPr>
            <a:r>
              <a:rPr lang="en-US" dirty="0" smtClean="0"/>
              <a:t>-Keep your food and kitchen ware animal proof even if you are not in “bear country”</a:t>
            </a:r>
            <a:endParaRPr dirty="0"/>
          </a:p>
        </p:txBody>
      </p:sp>
      <p:pic>
        <p:nvPicPr>
          <p:cNvPr id="198" name="Google Shape;198;p28"/>
          <p:cNvPicPr preferRelativeResize="0"/>
          <p:nvPr/>
        </p:nvPicPr>
        <p:blipFill>
          <a:blip r:embed="rId3">
            <a:alphaModFix/>
          </a:blip>
          <a:stretch>
            <a:fillRect/>
          </a:stretch>
        </p:blipFill>
        <p:spPr>
          <a:xfrm>
            <a:off x="4663500" y="1229963"/>
            <a:ext cx="3853575" cy="50076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5" name="Rectangle 4"/>
          <p:cNvSpPr/>
          <p:nvPr/>
        </p:nvSpPr>
        <p:spPr>
          <a:xfrm>
            <a:off x="0" y="292383"/>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203;p29"/>
          <p:cNvSpPr txBox="1">
            <a:spLocks noGrp="1"/>
          </p:cNvSpPr>
          <p:nvPr>
            <p:ph type="title"/>
          </p:nvPr>
        </p:nvSpPr>
        <p:spPr>
          <a:xfrm>
            <a:off x="685800" y="69040"/>
            <a:ext cx="7772400"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3600"/>
              <a:buFont typeface="Source Sans Pro"/>
              <a:buNone/>
            </a:pPr>
            <a:r>
              <a:rPr lang="en-US" b="0" i="0" u="none" strike="noStrike" cap="none" dirty="0">
                <a:solidFill>
                  <a:schemeClr val="bg1"/>
                </a:solidFill>
                <a:latin typeface="Times New Roman" panose="02020603050405020304" pitchFamily="18" charset="0"/>
                <a:cs typeface="Times New Roman" panose="02020603050405020304" pitchFamily="18" charset="0"/>
                <a:sym typeface="Source Sans Pro"/>
              </a:rPr>
              <a:t>Biting/Stinging Insects</a:t>
            </a:r>
            <a:endParaRPr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
        <p:nvSpPr>
          <p:cNvPr id="204" name="Google Shape;204;p29"/>
          <p:cNvSpPr txBox="1">
            <a:spLocks noGrp="1"/>
          </p:cNvSpPr>
          <p:nvPr>
            <p:ph type="body" idx="1"/>
          </p:nvPr>
        </p:nvSpPr>
        <p:spPr>
          <a:xfrm>
            <a:off x="509286" y="1307939"/>
            <a:ext cx="5220182" cy="5098500"/>
          </a:xfrm>
          <a:prstGeom prst="rect">
            <a:avLst/>
          </a:prstGeom>
          <a:noFill/>
          <a:ln>
            <a:noFill/>
          </a:ln>
        </p:spPr>
        <p:txBody>
          <a:bodyPr spcFirstLastPara="1" wrap="square" lIns="91425" tIns="45700" rIns="91425" bIns="45700" anchor="t" anchorCtr="0">
            <a:noAutofit/>
          </a:bodyPr>
          <a:lstStyle/>
          <a:p>
            <a:pPr marL="274320" marR="0" lvl="0" indent="-274320" algn="l" rtl="0">
              <a:lnSpc>
                <a:spcPct val="90000"/>
              </a:lnSpc>
              <a:spcBef>
                <a:spcPts val="0"/>
              </a:spcBef>
              <a:spcAft>
                <a:spcPts val="0"/>
              </a:spcAft>
              <a:buClr>
                <a:schemeClr val="accent1"/>
              </a:buClr>
              <a:buSzPts val="2210"/>
              <a:buFont typeface="Noto Sans Symbols"/>
              <a:buChar char="●"/>
            </a:pPr>
            <a:r>
              <a:rPr lang="en-US" sz="2600" b="0" i="0" u="none" strike="noStrike" cap="none" dirty="0" smtClean="0">
                <a:solidFill>
                  <a:schemeClr val="dk1"/>
                </a:solidFill>
                <a:latin typeface="Libre Baskerville"/>
                <a:ea typeface="Libre Baskerville"/>
                <a:cs typeface="Libre Baskerville"/>
                <a:sym typeface="Libre Baskerville"/>
              </a:rPr>
              <a:t>Bees/Wasps</a:t>
            </a:r>
          </a:p>
          <a:p>
            <a:pPr marL="731520" lvl="1" indent="-274320">
              <a:lnSpc>
                <a:spcPct val="90000"/>
              </a:lnSpc>
              <a:spcBef>
                <a:spcPts val="0"/>
              </a:spcBef>
              <a:buClr>
                <a:schemeClr val="accent1"/>
              </a:buClr>
              <a:buSzPts val="2210"/>
            </a:pPr>
            <a:r>
              <a:rPr lang="en-US" dirty="0" smtClean="0"/>
              <a:t>Find out about allergies ahead of time!</a:t>
            </a:r>
            <a:endParaRPr dirty="0"/>
          </a:p>
          <a:p>
            <a:pPr marL="274320" marR="0" lvl="0" indent="-274320" algn="l" rtl="0">
              <a:lnSpc>
                <a:spcPct val="90000"/>
              </a:lnSpc>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Ants</a:t>
            </a:r>
            <a:endParaRPr dirty="0"/>
          </a:p>
          <a:p>
            <a:pPr marL="274320" marR="0" lvl="0" indent="-274320" algn="l" rtl="0">
              <a:lnSpc>
                <a:spcPct val="90000"/>
              </a:lnSpc>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Spiders</a:t>
            </a:r>
            <a:endParaRPr dirty="0"/>
          </a:p>
          <a:p>
            <a:pPr marL="548640" marR="0" lvl="1" indent="-228600" algn="l" rtl="0">
              <a:lnSpc>
                <a:spcPct val="90000"/>
              </a:lnSpc>
              <a:spcBef>
                <a:spcPts val="37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Brown Recluse</a:t>
            </a:r>
            <a:endParaRPr dirty="0"/>
          </a:p>
          <a:p>
            <a:pPr marL="548640" marR="0" lvl="1" indent="-228600" algn="l" rtl="0">
              <a:lnSpc>
                <a:spcPct val="90000"/>
              </a:lnSpc>
              <a:spcBef>
                <a:spcPts val="370"/>
              </a:spcBef>
              <a:spcAft>
                <a:spcPts val="0"/>
              </a:spcAft>
              <a:buClr>
                <a:schemeClr val="accent2"/>
              </a:buClr>
              <a:buSzPts val="204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Black Widows</a:t>
            </a:r>
            <a:endParaRPr dirty="0"/>
          </a:p>
          <a:p>
            <a:pPr marL="274320" marR="0" lvl="0" indent="-274320" algn="l" rtl="0">
              <a:lnSpc>
                <a:spcPct val="90000"/>
              </a:lnSpc>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Mosquitos</a:t>
            </a:r>
            <a:endParaRPr dirty="0"/>
          </a:p>
          <a:p>
            <a:pPr marL="274320" marR="0" lvl="0" indent="-274320" algn="l" rtl="0">
              <a:lnSpc>
                <a:spcPct val="90000"/>
              </a:lnSpc>
              <a:spcBef>
                <a:spcPts val="580"/>
              </a:spcBef>
              <a:spcAft>
                <a:spcPts val="0"/>
              </a:spcAft>
              <a:buClr>
                <a:schemeClr val="accent1"/>
              </a:buClr>
              <a:buSzPts val="2210"/>
              <a:buFont typeface="Noto Sans Symbols"/>
              <a:buChar char="●"/>
            </a:pPr>
            <a:r>
              <a:rPr lang="en-US" sz="2600" b="0" i="0" u="none" strike="noStrike" cap="none" dirty="0" smtClean="0">
                <a:solidFill>
                  <a:schemeClr val="dk1"/>
                </a:solidFill>
                <a:latin typeface="Libre Baskerville"/>
                <a:ea typeface="Libre Baskerville"/>
                <a:cs typeface="Libre Baskerville"/>
                <a:sym typeface="Libre Baskerville"/>
              </a:rPr>
              <a:t>Ticks &amp; the things they carry</a:t>
            </a:r>
            <a:endParaRPr dirty="0"/>
          </a:p>
          <a:p>
            <a:pPr marL="548640" marR="0" lvl="1" indent="-228600" algn="l" rtl="0">
              <a:lnSpc>
                <a:spcPct val="90000"/>
              </a:lnSpc>
              <a:spcBef>
                <a:spcPts val="370"/>
              </a:spcBef>
              <a:spcAft>
                <a:spcPts val="0"/>
              </a:spcAft>
              <a:buClr>
                <a:schemeClr val="accent2"/>
              </a:buClr>
              <a:buSzPts val="2040"/>
              <a:buFont typeface="Noto Sans Symbols"/>
              <a:buChar char="●"/>
            </a:pPr>
            <a:r>
              <a:rPr lang="en-US" dirty="0" smtClean="0"/>
              <a:t>Talk to your safety specialist and know what’s in your area </a:t>
            </a:r>
            <a:endParaRPr dirty="0"/>
          </a:p>
          <a:p>
            <a:pPr marL="320040" marR="0" lvl="1" indent="0" algn="l" rtl="0">
              <a:lnSpc>
                <a:spcPct val="90000"/>
              </a:lnSpc>
              <a:spcBef>
                <a:spcPts val="370"/>
              </a:spcBef>
              <a:spcAft>
                <a:spcPts val="0"/>
              </a:spcAft>
              <a:buClr>
                <a:schemeClr val="accent2"/>
              </a:buClr>
              <a:buSzPts val="2040"/>
              <a:buFont typeface="Noto Sans Symbols"/>
              <a:buNone/>
            </a:pPr>
            <a:endParaRPr sz="2400" b="0" i="0" u="none" strike="noStrike" cap="none" dirty="0">
              <a:solidFill>
                <a:schemeClr val="dk1"/>
              </a:solidFill>
              <a:latin typeface="Libre Baskerville"/>
              <a:ea typeface="Libre Baskerville"/>
              <a:cs typeface="Libre Baskerville"/>
              <a:sym typeface="Libre Baskerville"/>
            </a:endParaRPr>
          </a:p>
        </p:txBody>
      </p:sp>
      <p:pic>
        <p:nvPicPr>
          <p:cNvPr id="205" name="Google Shape;205;p29"/>
          <p:cNvPicPr preferRelativeResize="0">
            <a:picLocks noGrp="1"/>
          </p:cNvPicPr>
          <p:nvPr>
            <p:ph type="body" idx="2"/>
          </p:nvPr>
        </p:nvPicPr>
        <p:blipFill rotWithShape="1">
          <a:blip r:embed="rId3">
            <a:alphaModFix/>
          </a:blip>
          <a:srcRect/>
          <a:stretch/>
        </p:blipFill>
        <p:spPr>
          <a:xfrm>
            <a:off x="5729468" y="1759351"/>
            <a:ext cx="3090441" cy="397968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Rectangle 4"/>
          <p:cNvSpPr/>
          <p:nvPr/>
        </p:nvSpPr>
        <p:spPr>
          <a:xfrm>
            <a:off x="0" y="4756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Google Shape;217;p31"/>
          <p:cNvSpPr txBox="1">
            <a:spLocks noGrp="1"/>
          </p:cNvSpPr>
          <p:nvPr>
            <p:ph type="title"/>
          </p:nvPr>
        </p:nvSpPr>
        <p:spPr>
          <a:xfrm>
            <a:off x="104172" y="123525"/>
            <a:ext cx="8935656"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3600"/>
              <a:buFont typeface="Source Sans Pro"/>
              <a:buNone/>
            </a:pPr>
            <a:r>
              <a:rPr lang="en-US" b="0" i="0" u="none" strike="noStrike" cap="none" dirty="0">
                <a:solidFill>
                  <a:schemeClr val="bg1"/>
                </a:solidFill>
                <a:latin typeface="Times New Roman" panose="02020603050405020304" pitchFamily="18" charset="0"/>
                <a:cs typeface="Times New Roman" panose="02020603050405020304" pitchFamily="18" charset="0"/>
                <a:sym typeface="Source Sans Pro"/>
              </a:rPr>
              <a:t>But I want to play with all the animals…..</a:t>
            </a:r>
            <a:endParaRPr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
        <p:nvSpPr>
          <p:cNvPr id="218" name="Google Shape;218;p31"/>
          <p:cNvSpPr txBox="1">
            <a:spLocks noGrp="1"/>
          </p:cNvSpPr>
          <p:nvPr>
            <p:ph type="body" idx="1"/>
          </p:nvPr>
        </p:nvSpPr>
        <p:spPr>
          <a:xfrm>
            <a:off x="549035" y="1618649"/>
            <a:ext cx="3749040" cy="45720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Exercise situational awareness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Not all puppies are friendly</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STAY CALM</a:t>
            </a:r>
          </a:p>
          <a:p>
            <a:pPr marL="274320" marR="0" lvl="0" indent="-274320" algn="l" rtl="0">
              <a:spcBef>
                <a:spcPts val="580"/>
              </a:spcBef>
              <a:spcAft>
                <a:spcPts val="0"/>
              </a:spcAft>
              <a:buClr>
                <a:schemeClr val="accent1"/>
              </a:buClr>
              <a:buSzPts val="2210"/>
              <a:buFont typeface="Noto Sans Symbols"/>
              <a:buChar char="●"/>
            </a:pPr>
            <a:endParaRPr sz="2600" b="0" i="0" u="none" strike="noStrike" cap="none" dirty="0">
              <a:solidFill>
                <a:schemeClr val="dk1"/>
              </a:solidFill>
              <a:latin typeface="Libre Baskerville"/>
              <a:ea typeface="Libre Baskerville"/>
              <a:cs typeface="Libre Baskerville"/>
              <a:sym typeface="Libre Baskerville"/>
            </a:endParaRPr>
          </a:p>
        </p:txBody>
      </p:sp>
      <p:pic>
        <p:nvPicPr>
          <p:cNvPr id="219" name="Google Shape;219;p31"/>
          <p:cNvPicPr preferRelativeResize="0">
            <a:picLocks noGrp="1"/>
          </p:cNvPicPr>
          <p:nvPr>
            <p:ph type="body" idx="2"/>
          </p:nvPr>
        </p:nvPicPr>
        <p:blipFill rotWithShape="1">
          <a:blip r:embed="rId3">
            <a:alphaModFix/>
          </a:blip>
          <a:srcRect/>
          <a:stretch/>
        </p:blipFill>
        <p:spPr>
          <a:xfrm>
            <a:off x="5081286" y="1618649"/>
            <a:ext cx="3532217" cy="490670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56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8ED01-AA1A-4A09-A78E-97631FD9DFFB}"/>
              </a:ext>
            </a:extLst>
          </p:cNvPr>
          <p:cNvSpPr>
            <a:spLocks noGrp="1"/>
          </p:cNvSpPr>
          <p:nvPr>
            <p:ph type="title"/>
          </p:nvPr>
        </p:nvSpPr>
        <p:spPr>
          <a:xfrm>
            <a:off x="393539" y="304800"/>
            <a:ext cx="7772400" cy="1143000"/>
          </a:xfrm>
        </p:spPr>
        <p:txBody>
          <a:bodyPr/>
          <a:lstStyle/>
          <a:p>
            <a:r>
              <a:rPr lang="en-US" sz="4400" dirty="0">
                <a:solidFill>
                  <a:schemeClr val="bg1"/>
                </a:solidFill>
                <a:latin typeface="Times New Roman" panose="02020603050405020304" pitchFamily="18" charset="0"/>
                <a:cs typeface="Times New Roman" panose="02020603050405020304" pitchFamily="18" charset="0"/>
              </a:rPr>
              <a:t>All of the other safety concerns…</a:t>
            </a:r>
          </a:p>
        </p:txBody>
      </p:sp>
      <p:sp>
        <p:nvSpPr>
          <p:cNvPr id="3" name="Text Placeholder 2">
            <a:extLst>
              <a:ext uri="{FF2B5EF4-FFF2-40B4-BE49-F238E27FC236}">
                <a16:creationId xmlns:a16="http://schemas.microsoft.com/office/drawing/2014/main" id="{366D63FE-65C3-4116-B4AD-0AE3EBCDE6F1}"/>
              </a:ext>
            </a:extLst>
          </p:cNvPr>
          <p:cNvSpPr>
            <a:spLocks noGrp="1"/>
          </p:cNvSpPr>
          <p:nvPr>
            <p:ph type="body" idx="1"/>
          </p:nvPr>
        </p:nvSpPr>
        <p:spPr>
          <a:xfrm>
            <a:off x="822960" y="1618649"/>
            <a:ext cx="3749040" cy="4572000"/>
          </a:xfrm>
        </p:spPr>
        <p:txBody>
          <a:bodyPr/>
          <a:lstStyle/>
          <a:p>
            <a:r>
              <a:rPr lang="en-US" dirty="0"/>
              <a:t>Unexploded ordinances </a:t>
            </a:r>
          </a:p>
          <a:p>
            <a:r>
              <a:rPr lang="en-US" dirty="0"/>
              <a:t>Meth labs</a:t>
            </a:r>
          </a:p>
          <a:p>
            <a:r>
              <a:rPr lang="en-US" dirty="0"/>
              <a:t>Marijuana grows</a:t>
            </a:r>
          </a:p>
          <a:p>
            <a:r>
              <a:rPr lang="en-US" dirty="0"/>
              <a:t>H2S</a:t>
            </a:r>
          </a:p>
          <a:p>
            <a:r>
              <a:rPr lang="en-US" dirty="0"/>
              <a:t>Valley fever</a:t>
            </a:r>
          </a:p>
          <a:p>
            <a:r>
              <a:rPr lang="en-US" dirty="0"/>
              <a:t>Giardia</a:t>
            </a:r>
          </a:p>
          <a:p>
            <a:r>
              <a:rPr lang="en-US" dirty="0"/>
              <a:t>Poison oak and ivy</a:t>
            </a:r>
          </a:p>
          <a:p>
            <a:endParaRPr lang="en-US" dirty="0"/>
          </a:p>
        </p:txBody>
      </p:sp>
      <p:sp>
        <p:nvSpPr>
          <p:cNvPr id="4" name="Text Placeholder 3">
            <a:extLst>
              <a:ext uri="{FF2B5EF4-FFF2-40B4-BE49-F238E27FC236}">
                <a16:creationId xmlns:a16="http://schemas.microsoft.com/office/drawing/2014/main" id="{92B8782B-E5CC-46B0-92CE-BC886158BCE9}"/>
              </a:ext>
            </a:extLst>
          </p:cNvPr>
          <p:cNvSpPr>
            <a:spLocks noGrp="1"/>
          </p:cNvSpPr>
          <p:nvPr>
            <p:ph type="body" idx="2"/>
          </p:nvPr>
        </p:nvSpPr>
        <p:spPr>
          <a:xfrm>
            <a:off x="4922376" y="1618649"/>
            <a:ext cx="3749040" cy="4572000"/>
          </a:xfrm>
        </p:spPr>
        <p:txBody>
          <a:bodyPr/>
          <a:lstStyle/>
          <a:p>
            <a:r>
              <a:rPr lang="en-US" dirty="0"/>
              <a:t>Abandoned vehicles</a:t>
            </a:r>
          </a:p>
          <a:p>
            <a:r>
              <a:rPr lang="en-US" dirty="0"/>
              <a:t>Trash dumps</a:t>
            </a:r>
          </a:p>
          <a:p>
            <a:r>
              <a:rPr lang="en-US" dirty="0"/>
              <a:t>Falling trees</a:t>
            </a:r>
          </a:p>
          <a:p>
            <a:r>
              <a:rPr lang="en-US" dirty="0"/>
              <a:t>Etc. etc. </a:t>
            </a:r>
          </a:p>
          <a:p>
            <a:endParaRPr lang="en-US" dirty="0"/>
          </a:p>
        </p:txBody>
      </p:sp>
    </p:spTree>
    <p:extLst>
      <p:ext uri="{BB962C8B-B14F-4D97-AF65-F5344CB8AC3E}">
        <p14:creationId xmlns:p14="http://schemas.microsoft.com/office/powerpoint/2010/main" val="4042415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breaking bad rv meme"/>
          <p:cNvPicPr>
            <a:picLocks noChangeAspect="1" noChangeArrowheads="1"/>
          </p:cNvPicPr>
          <p:nvPr/>
        </p:nvPicPr>
        <p:blipFill rotWithShape="1">
          <a:blip r:embed="rId2">
            <a:extLst>
              <a:ext uri="{28A0092B-C50C-407E-A947-70E740481C1C}">
                <a14:useLocalDpi xmlns:a14="http://schemas.microsoft.com/office/drawing/2010/main" val="0"/>
              </a:ext>
            </a:extLst>
          </a:blip>
          <a:srcRect t="19512"/>
          <a:stretch/>
        </p:blipFill>
        <p:spPr bwMode="auto">
          <a:xfrm>
            <a:off x="917079" y="416689"/>
            <a:ext cx="7358818" cy="5922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9916"/>
          <a:stretch/>
        </p:blipFill>
        <p:spPr>
          <a:xfrm>
            <a:off x="917078" y="4132162"/>
            <a:ext cx="7342777" cy="2207480"/>
          </a:xfrm>
          <a:prstGeom prst="rect">
            <a:avLst/>
          </a:prstGeom>
        </p:spPr>
      </p:pic>
      <p:sp>
        <p:nvSpPr>
          <p:cNvPr id="3" name="TextBox 2"/>
          <p:cNvSpPr txBox="1"/>
          <p:nvPr/>
        </p:nvSpPr>
        <p:spPr>
          <a:xfrm>
            <a:off x="901036" y="6339642"/>
            <a:ext cx="4710897" cy="400110"/>
          </a:xfrm>
          <a:prstGeom prst="rect">
            <a:avLst/>
          </a:prstGeom>
          <a:no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Does this meet the plot rejection criteria?</a:t>
            </a:r>
            <a:endParaRPr lang="en-US"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090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E41F-9196-4730-AF56-871E02A2D5D4}"/>
              </a:ext>
            </a:extLst>
          </p:cNvPr>
          <p:cNvSpPr>
            <a:spLocks noGrp="1"/>
          </p:cNvSpPr>
          <p:nvPr>
            <p:ph type="title"/>
          </p:nvPr>
        </p:nvSpPr>
        <p:spPr/>
        <p:txBody>
          <a:bodyPr/>
          <a:lstStyle/>
          <a:p>
            <a:r>
              <a:rPr lang="en-US" dirty="0"/>
              <a:t>Archaeological Concerns</a:t>
            </a:r>
          </a:p>
        </p:txBody>
      </p:sp>
      <p:sp>
        <p:nvSpPr>
          <p:cNvPr id="4" name="Text Placeholder 3">
            <a:extLst>
              <a:ext uri="{FF2B5EF4-FFF2-40B4-BE49-F238E27FC236}">
                <a16:creationId xmlns:a16="http://schemas.microsoft.com/office/drawing/2014/main" id="{2C6F7203-9B79-4072-950B-A5C9F20BB9B8}"/>
              </a:ext>
            </a:extLst>
          </p:cNvPr>
          <p:cNvSpPr>
            <a:spLocks noGrp="1"/>
          </p:cNvSpPr>
          <p:nvPr>
            <p:ph type="body" idx="2"/>
          </p:nvPr>
        </p:nvSpPr>
        <p:spPr>
          <a:xfrm>
            <a:off x="914400" y="1351226"/>
            <a:ext cx="7928133" cy="5135562"/>
          </a:xfrm>
        </p:spPr>
        <p:txBody>
          <a:bodyPr/>
          <a:lstStyle/>
          <a:p>
            <a:r>
              <a:rPr lang="en-US" sz="2200" dirty="0"/>
              <a:t>Cultural resources on federal lands are federal property managed for the public. Collecting these resources (e.g. picking up arrowheads) is illegal</a:t>
            </a:r>
          </a:p>
          <a:p>
            <a:r>
              <a:rPr lang="en-US" sz="2200" dirty="0"/>
              <a:t>If you encounter cultural resources, take a photo and a GPS point and report to </a:t>
            </a:r>
            <a:r>
              <a:rPr lang="en-US" sz="2200"/>
              <a:t>FO archaeologist</a:t>
            </a:r>
            <a:br>
              <a:rPr lang="en-US" sz="2200"/>
            </a:br>
            <a:endParaRPr lang="en-US" sz="2200" dirty="0"/>
          </a:p>
          <a:p>
            <a:pPr lvl="8"/>
            <a:r>
              <a:rPr lang="en-US" sz="2200" dirty="0"/>
              <a:t>In the rare event that you find anything that may be human remains, report this to the FO IMMEDIATELY. The BLM has strict timeframes that we must adhere to.</a:t>
            </a:r>
          </a:p>
          <a:p>
            <a:endParaRPr lang="en-US" dirty="0"/>
          </a:p>
        </p:txBody>
      </p:sp>
      <p:pic>
        <p:nvPicPr>
          <p:cNvPr id="1029" name="Picture 5" descr="Image result for funny archaeology">
            <a:extLst>
              <a:ext uri="{FF2B5EF4-FFF2-40B4-BE49-F238E27FC236}">
                <a16:creationId xmlns:a16="http://schemas.microsoft.com/office/drawing/2014/main" id="{CE0EA252-13B1-43CE-BFC1-AC44F0E839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84"/>
          <a:stretch/>
        </p:blipFill>
        <p:spPr bwMode="auto">
          <a:xfrm>
            <a:off x="482679" y="3429000"/>
            <a:ext cx="4395787" cy="281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581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A8AB-47E1-4E4F-AE8B-A84B1B3E692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FC38F4A-BE2D-4BB3-B39B-0102C5234AC2}"/>
              </a:ext>
            </a:extLst>
          </p:cNvPr>
          <p:cNvSpPr>
            <a:spLocks noGrp="1"/>
          </p:cNvSpPr>
          <p:nvPr>
            <p:ph type="body" idx="1"/>
          </p:nvPr>
        </p:nvSpPr>
        <p:spPr/>
        <p:txBody>
          <a:bodyPr/>
          <a:lstStyle/>
          <a:p>
            <a:endParaRPr lang="en-US" dirty="0"/>
          </a:p>
        </p:txBody>
      </p:sp>
      <p:pic>
        <p:nvPicPr>
          <p:cNvPr id="1026" name="Picture 2" descr="Image result for safety meme">
            <a:extLst>
              <a:ext uri="{FF2B5EF4-FFF2-40B4-BE49-F238E27FC236}">
                <a16:creationId xmlns:a16="http://schemas.microsoft.com/office/drawing/2014/main" id="{D71162C1-7B3B-42CC-AD03-D3403EE3B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7713"/>
            <a:ext cx="7143750" cy="5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954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838200" y="2286000"/>
            <a:ext cx="7772400"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4000"/>
              <a:buFont typeface="Source Sans Pro"/>
              <a:buNone/>
            </a:pPr>
            <a:r>
              <a:rPr lang="en-US" sz="4000" b="0" i="0" u="none" strike="noStrike" cap="none">
                <a:solidFill>
                  <a:schemeClr val="dk2"/>
                </a:solidFill>
                <a:latin typeface="Source Sans Pro"/>
                <a:ea typeface="Source Sans Pro"/>
                <a:cs typeface="Source Sans Pro"/>
                <a:sym typeface="Source Sans Pro"/>
              </a:rPr>
              <a:t>Questions, Comments, Concerns?</a:t>
            </a:r>
            <a:endParaRPr sz="4000" b="0" i="0" u="none" strike="noStrike" cap="none">
              <a:solidFill>
                <a:schemeClr val="dk2"/>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6" name="Rectangle 5"/>
          <p:cNvSpPr/>
          <p:nvPr/>
        </p:nvSpPr>
        <p:spPr>
          <a:xfrm>
            <a:off x="0" y="229887"/>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15"/>
          <p:cNvSpPr txBox="1">
            <a:spLocks noGrp="1"/>
          </p:cNvSpPr>
          <p:nvPr>
            <p:ph type="title"/>
          </p:nvPr>
        </p:nvSpPr>
        <p:spPr>
          <a:xfrm>
            <a:off x="308009" y="0"/>
            <a:ext cx="7772400" cy="1143000"/>
          </a:xfrm>
          <a:prstGeom prst="rect">
            <a:avLst/>
          </a:prstGeom>
          <a:noFill/>
          <a:ln>
            <a:noFill/>
          </a:ln>
        </p:spPr>
        <p:txBody>
          <a:bodyPr spcFirstLastPara="1" wrap="square" lIns="91425" tIns="45700" rIns="91425" bIns="91425" anchor="b" anchorCtr="0">
            <a:noAutofit/>
          </a:bodyPr>
          <a:lstStyle/>
          <a:p>
            <a:pPr marL="0" marR="0" lvl="0" indent="0" algn="l" rtl="0">
              <a:spcBef>
                <a:spcPts val="0"/>
              </a:spcBef>
              <a:spcAft>
                <a:spcPts val="0"/>
              </a:spcAft>
              <a:buClr>
                <a:schemeClr val="dk2"/>
              </a:buClr>
              <a:buSzPts val="4000"/>
              <a:buFont typeface="Source Sans Pro"/>
              <a:buNone/>
            </a:pPr>
            <a:r>
              <a:rPr lang="en-US" sz="40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Do these on your own time…</a:t>
            </a:r>
            <a:endParaRPr sz="40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
        <p:nvSpPr>
          <p:cNvPr id="119" name="Google Shape;119;p15"/>
          <p:cNvSpPr txBox="1">
            <a:spLocks noGrp="1"/>
          </p:cNvSpPr>
          <p:nvPr>
            <p:ph type="body" idx="1"/>
          </p:nvPr>
        </p:nvSpPr>
        <p:spPr>
          <a:xfrm>
            <a:off x="616017" y="1512938"/>
            <a:ext cx="3124200" cy="4572000"/>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Climb rocks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Play with venomous snakes</a:t>
            </a:r>
            <a:endParaRPr dirty="0"/>
          </a:p>
          <a:p>
            <a:pPr marL="274320" marR="0" lvl="0" indent="-274320" algn="l" rtl="0">
              <a:spcBef>
                <a:spcPts val="580"/>
              </a:spcBef>
              <a:spcAft>
                <a:spcPts val="0"/>
              </a:spcAft>
              <a:buClr>
                <a:schemeClr val="accent1"/>
              </a:buClr>
              <a:buSzPts val="2210"/>
              <a:buFont typeface="Noto Sans Symbols"/>
              <a:buChar char="●"/>
            </a:pPr>
            <a:r>
              <a:rPr lang="en-US" sz="2600" b="0" i="0" u="none" strike="noStrike" cap="none" dirty="0">
                <a:solidFill>
                  <a:schemeClr val="dk1"/>
                </a:solidFill>
                <a:latin typeface="Libre Baskerville"/>
                <a:ea typeface="Libre Baskerville"/>
                <a:cs typeface="Libre Baskerville"/>
                <a:sym typeface="Libre Baskerville"/>
              </a:rPr>
              <a:t>Talk to </a:t>
            </a:r>
            <a:r>
              <a:rPr lang="en-US" sz="2600" b="0" i="0" u="none" strike="noStrike" cap="none" dirty="0" smtClean="0">
                <a:solidFill>
                  <a:schemeClr val="dk1"/>
                </a:solidFill>
                <a:latin typeface="Libre Baskerville"/>
                <a:ea typeface="Libre Baskerville"/>
                <a:cs typeface="Libre Baskerville"/>
                <a:sym typeface="Libre Baskerville"/>
              </a:rPr>
              <a:t>strangers</a:t>
            </a:r>
          </a:p>
          <a:p>
            <a:pPr marL="274320" indent="-274320"/>
            <a:r>
              <a:rPr lang="en-US"/>
              <a:t>Walkabouts</a:t>
            </a:r>
          </a:p>
          <a:p>
            <a:pPr marL="274320" marR="0" lvl="0" indent="-274320" algn="l" rtl="0">
              <a:spcBef>
                <a:spcPts val="580"/>
              </a:spcBef>
              <a:spcAft>
                <a:spcPts val="0"/>
              </a:spcAft>
              <a:buClr>
                <a:schemeClr val="accent1"/>
              </a:buClr>
              <a:buSzPts val="2210"/>
              <a:buFont typeface="Noto Sans Symbols"/>
              <a:buChar char="●"/>
            </a:pPr>
            <a:r>
              <a:rPr lang="en-US" dirty="0" smtClean="0"/>
              <a:t>Get that perfect selfie on the edge of a cliff</a:t>
            </a:r>
            <a:endParaRPr dirty="0"/>
          </a:p>
          <a:p>
            <a:pPr marL="274320" marR="0" lvl="0" indent="-133985" algn="l" rtl="0">
              <a:spcBef>
                <a:spcPts val="580"/>
              </a:spcBef>
              <a:spcAft>
                <a:spcPts val="0"/>
              </a:spcAft>
              <a:buClr>
                <a:schemeClr val="accent1"/>
              </a:buClr>
              <a:buSzPts val="2210"/>
              <a:buFont typeface="Noto Sans Symbols"/>
              <a:buNone/>
            </a:pPr>
            <a:endParaRPr sz="2600" b="0" i="0" u="none" strike="noStrike" cap="none" dirty="0">
              <a:solidFill>
                <a:schemeClr val="dk1"/>
              </a:solidFill>
              <a:latin typeface="Libre Baskerville"/>
              <a:ea typeface="Libre Baskerville"/>
              <a:cs typeface="Libre Baskerville"/>
              <a:sym typeface="Libre Baskervill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515177"/>
            <a:ext cx="4504623" cy="337846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3" name="Rectangle 2"/>
          <p:cNvSpPr/>
          <p:nvPr/>
        </p:nvSpPr>
        <p:spPr>
          <a:xfrm>
            <a:off x="0" y="2685449"/>
            <a:ext cx="9144000" cy="972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Google Shape;125;p16"/>
          <p:cNvSpPr txBox="1">
            <a:spLocks noGrp="1"/>
          </p:cNvSpPr>
          <p:nvPr>
            <p:ph type="title"/>
          </p:nvPr>
        </p:nvSpPr>
        <p:spPr>
          <a:xfrm>
            <a:off x="837398" y="2418347"/>
            <a:ext cx="7772400" cy="1143000"/>
          </a:xfrm>
          <a:prstGeom prst="rect">
            <a:avLst/>
          </a:prstGeom>
          <a:noFill/>
          <a:ln>
            <a:noFill/>
          </a:ln>
        </p:spPr>
        <p:txBody>
          <a:bodyPr spcFirstLastPara="1" wrap="square" lIns="91425" tIns="45700" rIns="91425" bIns="91425" anchor="b" anchorCtr="0">
            <a:noAutofit/>
          </a:bodyPr>
          <a:lstStyle/>
          <a:p>
            <a:pPr marL="0" marR="0" lvl="0" indent="0" algn="ctr" rtl="0">
              <a:spcBef>
                <a:spcPts val="0"/>
              </a:spcBef>
              <a:spcAft>
                <a:spcPts val="0"/>
              </a:spcAft>
              <a:buClr>
                <a:schemeClr val="dk2"/>
              </a:buClr>
              <a:buSzPts val="4000"/>
              <a:buFont typeface="Source Sans Pro"/>
              <a:buNone/>
            </a:pPr>
            <a:r>
              <a:rPr lang="en-US" sz="4400" b="0" i="0" u="none" strike="noStrike" cap="none" dirty="0">
                <a:solidFill>
                  <a:schemeClr val="bg1"/>
                </a:solidFill>
                <a:latin typeface="Times New Roman" panose="02020603050405020304" pitchFamily="18" charset="0"/>
                <a:cs typeface="Times New Roman" panose="02020603050405020304" pitchFamily="18" charset="0"/>
                <a:sym typeface="Source Sans Pro"/>
              </a:rPr>
              <a:t>Road Safety</a:t>
            </a:r>
            <a:endParaRPr sz="4400" b="0" i="0" u="none" strike="noStrike" cap="none" dirty="0">
              <a:solidFill>
                <a:schemeClr val="bg1"/>
              </a:solidFill>
              <a:latin typeface="Times New Roman" panose="02020603050405020304" pitchFamily="18" charset="0"/>
              <a:cs typeface="Times New Roman" panose="02020603050405020304" pitchFamily="18" charset="0"/>
              <a:sym typeface="Source Sans Pro"/>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640" t="29053" r="46875" b="11017"/>
          <a:stretch/>
        </p:blipFill>
        <p:spPr>
          <a:xfrm>
            <a:off x="6249110" y="850439"/>
            <a:ext cx="2338086" cy="5130262"/>
          </a:xfrm>
          <a:prstGeom prst="rect">
            <a:avLst/>
          </a:prstGeom>
        </p:spPr>
      </p:pic>
      <p:sp>
        <p:nvSpPr>
          <p:cNvPr id="4" name="Google Shape;141;p19"/>
          <p:cNvSpPr txBox="1">
            <a:spLocks/>
          </p:cNvSpPr>
          <p:nvPr/>
        </p:nvSpPr>
        <p:spPr>
          <a:xfrm>
            <a:off x="136356" y="267101"/>
            <a:ext cx="5927560" cy="4572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chemeClr val="accent1"/>
              </a:buClr>
              <a:buSzPts val="2210"/>
              <a:buFont typeface="Arial" panose="020B0604020202020204" pitchFamily="34" charset="0"/>
              <a:buChar char="•"/>
            </a:pPr>
            <a:r>
              <a:rPr lang="en-US" sz="2600" dirty="0" smtClean="0">
                <a:solidFill>
                  <a:schemeClr val="dk1"/>
                </a:solidFill>
                <a:latin typeface="Libre Baskerville"/>
                <a:ea typeface="Libre Baskerville"/>
                <a:cs typeface="Libre Baskerville"/>
                <a:sym typeface="Libre Baskerville"/>
              </a:rPr>
              <a:t>Follow the rules of the road.</a:t>
            </a:r>
          </a:p>
          <a:p>
            <a:pPr marL="457200" lvl="1" indent="-457200">
              <a:buClr>
                <a:schemeClr val="accent1"/>
              </a:buClr>
              <a:buSzPts val="2210"/>
              <a:buFont typeface="Arial" panose="020B0604020202020204" pitchFamily="34" charset="0"/>
              <a:buChar char="•"/>
            </a:pPr>
            <a:r>
              <a:rPr lang="en-US" sz="2600" dirty="0" smtClean="0">
                <a:solidFill>
                  <a:schemeClr val="dk1"/>
                </a:solidFill>
                <a:latin typeface="Libre Baskerville"/>
                <a:sym typeface="Libre Baskerville"/>
              </a:rPr>
              <a:t>Follow speed limit, consider weather, go an appropriate speed on gravel/dirt &amp; know when 4wd will work versus when you need to turn around!</a:t>
            </a:r>
          </a:p>
          <a:p>
            <a:pPr marL="457200" indent="-457200">
              <a:buClr>
                <a:schemeClr val="accent1"/>
              </a:buClr>
              <a:buSzPts val="2210"/>
              <a:buFont typeface="Arial" panose="020B0604020202020204" pitchFamily="34" charset="0"/>
              <a:buChar char="•"/>
            </a:pPr>
            <a:r>
              <a:rPr lang="en-US" sz="2600" dirty="0" smtClean="0">
                <a:solidFill>
                  <a:schemeClr val="dk1"/>
                </a:solidFill>
                <a:latin typeface="Libre Baskerville"/>
                <a:sym typeface="Libre Baskerville"/>
              </a:rPr>
              <a:t>Make sure all objects are secured and that you and your crew know how to use tie-downs, ratchet straps, etc. </a:t>
            </a:r>
          </a:p>
          <a:p>
            <a:pPr marL="457200" indent="-457200">
              <a:buClr>
                <a:schemeClr val="accent1"/>
              </a:buClr>
              <a:buSzPts val="2210"/>
              <a:buFont typeface="Arial" panose="020B0604020202020204" pitchFamily="34" charset="0"/>
              <a:buChar char="•"/>
            </a:pPr>
            <a:r>
              <a:rPr lang="en-US" sz="2600" dirty="0" smtClean="0">
                <a:solidFill>
                  <a:schemeClr val="dk1"/>
                </a:solidFill>
                <a:latin typeface="Libre Baskerville"/>
                <a:sym typeface="Libre Baskerville"/>
              </a:rPr>
              <a:t>Check your tires regularly</a:t>
            </a:r>
            <a:endParaRPr lang="en-US" dirty="0" smtClean="0"/>
          </a:p>
          <a:p>
            <a:pPr marL="457200" indent="-457200">
              <a:spcBef>
                <a:spcPts val="580"/>
              </a:spcBef>
              <a:buClr>
                <a:schemeClr val="accent1"/>
              </a:buClr>
              <a:buSzPts val="2210"/>
              <a:buFont typeface="Arial" panose="020B0604020202020204" pitchFamily="34" charset="0"/>
              <a:buChar char="•"/>
            </a:pPr>
            <a:r>
              <a:rPr lang="en-US" sz="2600" dirty="0" smtClean="0">
                <a:solidFill>
                  <a:schemeClr val="dk1"/>
                </a:solidFill>
                <a:latin typeface="Libre Baskerville"/>
                <a:ea typeface="Libre Baskerville"/>
                <a:cs typeface="Libre Baskerville"/>
                <a:sym typeface="Libre Baskerville"/>
              </a:rPr>
              <a:t>Take your time</a:t>
            </a:r>
            <a:endParaRPr lang="en-US" dirty="0" smtClean="0"/>
          </a:p>
          <a:p>
            <a:pPr marL="457200" indent="-457200">
              <a:spcBef>
                <a:spcPts val="580"/>
              </a:spcBef>
              <a:buClr>
                <a:schemeClr val="accent1"/>
              </a:buClr>
              <a:buSzPts val="2210"/>
              <a:buFont typeface="Arial" panose="020B0604020202020204" pitchFamily="34" charset="0"/>
              <a:buChar char="•"/>
            </a:pPr>
            <a:r>
              <a:rPr lang="en-US" sz="2600" dirty="0" smtClean="0">
                <a:solidFill>
                  <a:schemeClr val="dk1"/>
                </a:solidFill>
                <a:latin typeface="Libre Baskerville"/>
                <a:ea typeface="Libre Baskerville"/>
                <a:cs typeface="Libre Baskerville"/>
                <a:sym typeface="Libre Baskerville"/>
              </a:rPr>
              <a:t>Use a spotter</a:t>
            </a:r>
            <a:endParaRPr lang="en-US" dirty="0" smtClean="0"/>
          </a:p>
          <a:p>
            <a:pPr marL="457200" indent="-457200">
              <a:spcBef>
                <a:spcPts val="580"/>
              </a:spcBef>
              <a:buClr>
                <a:schemeClr val="accent1"/>
              </a:buClr>
              <a:buSzPts val="2210"/>
              <a:buFont typeface="Arial" panose="020B0604020202020204" pitchFamily="34" charset="0"/>
              <a:buChar char="•"/>
            </a:pPr>
            <a:r>
              <a:rPr lang="en-US" sz="2600" dirty="0" smtClean="0">
                <a:solidFill>
                  <a:schemeClr val="dk1"/>
                </a:solidFill>
                <a:latin typeface="Libre Baskerville"/>
                <a:ea typeface="Libre Baskerville"/>
                <a:cs typeface="Libre Baskerville"/>
                <a:sym typeface="Libre Baskerville"/>
              </a:rPr>
              <a:t>DO NOT TEXT AND DRIVE</a:t>
            </a:r>
            <a:endParaRPr lang="en-US" sz="2600" dirty="0">
              <a:solidFill>
                <a:schemeClr val="dk1"/>
              </a:solidFill>
              <a:latin typeface="Libre Baskerville"/>
              <a:ea typeface="Libre Baskerville"/>
              <a:cs typeface="Libre Baskerville"/>
              <a:sym typeface="Libre Baskerville"/>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atchet strap meme"/>
          <p:cNvPicPr>
            <a:picLocks noChangeAspect="1" noChangeArrowheads="1"/>
          </p:cNvPicPr>
          <p:nvPr/>
        </p:nvPicPr>
        <p:blipFill rotWithShape="1">
          <a:blip r:embed="rId2">
            <a:extLst>
              <a:ext uri="{28A0092B-C50C-407E-A947-70E740481C1C}">
                <a14:useLocalDpi xmlns:a14="http://schemas.microsoft.com/office/drawing/2010/main" val="0"/>
              </a:ext>
            </a:extLst>
          </a:blip>
          <a:srcRect b="11919"/>
          <a:stretch/>
        </p:blipFill>
        <p:spPr bwMode="auto">
          <a:xfrm>
            <a:off x="280702" y="930358"/>
            <a:ext cx="4762500" cy="4748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atchet strap meme"/>
          <p:cNvPicPr>
            <a:picLocks noChangeAspect="1" noChangeArrowheads="1"/>
          </p:cNvPicPr>
          <p:nvPr/>
        </p:nvPicPr>
        <p:blipFill rotWithShape="1">
          <a:blip r:embed="rId3">
            <a:extLst>
              <a:ext uri="{28A0092B-C50C-407E-A947-70E740481C1C}">
                <a14:useLocalDpi xmlns:a14="http://schemas.microsoft.com/office/drawing/2010/main" val="0"/>
              </a:ext>
            </a:extLst>
          </a:blip>
          <a:srcRect t="21725" b="22190"/>
          <a:stretch/>
        </p:blipFill>
        <p:spPr bwMode="auto">
          <a:xfrm>
            <a:off x="5228089" y="1552833"/>
            <a:ext cx="3508747" cy="350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373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026" name="Picture 2" descr="http://polyploid.net/temp/miscellaneous/datsun_7May07_1537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31" y="481262"/>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761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9312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Equity">
  <a:themeElements>
    <a:clrScheme name="Equity">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TotalTime>
  <Words>430</Words>
  <Application>Microsoft Office PowerPoint</Application>
  <PresentationFormat>On-screen Show (4:3)</PresentationFormat>
  <Paragraphs>96</Paragraphs>
  <Slides>29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Source Sans Pro</vt:lpstr>
      <vt:lpstr>Noto Sans Symbols</vt:lpstr>
      <vt:lpstr>Libre Baskerville</vt:lpstr>
      <vt:lpstr>Times New Roman</vt:lpstr>
      <vt:lpstr>Equity</vt:lpstr>
      <vt:lpstr>SAFETY!</vt:lpstr>
      <vt:lpstr>Safety Concerns</vt:lpstr>
      <vt:lpstr>Do these on your own time…</vt:lpstr>
      <vt:lpstr>Road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Hazards</vt:lpstr>
      <vt:lpstr>PowerPoint Presentation</vt:lpstr>
      <vt:lpstr>So what do I do?</vt:lpstr>
      <vt:lpstr>Abandoned Mines</vt:lpstr>
      <vt:lpstr> Just Say No</vt:lpstr>
      <vt:lpstr>Wildlife Hazards</vt:lpstr>
      <vt:lpstr>Large animals</vt:lpstr>
      <vt:lpstr>PowerPoint Presentation</vt:lpstr>
      <vt:lpstr>PowerPoint Presentation</vt:lpstr>
      <vt:lpstr>PowerPoint Presentation</vt:lpstr>
      <vt:lpstr>Smaller Critters</vt:lpstr>
      <vt:lpstr>Biting/Stinging Insects</vt:lpstr>
      <vt:lpstr>But I want to play with all the animals…..</vt:lpstr>
      <vt:lpstr>All of the other safety concerns…</vt:lpstr>
      <vt:lpstr>PowerPoint Presentation</vt:lpstr>
      <vt:lpstr>Archaeological Concerns</vt:lpstr>
      <vt:lpstr>PowerPoint Presentation</vt:lpstr>
      <vt:lpstr>Questions, Comments,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dc:title>
  <dc:creator>Burke, Rachel A</dc:creator>
  <cp:lastModifiedBy>Rachel Burke</cp:lastModifiedBy>
  <cp:revision>14</cp:revision>
  <dcterms:modified xsi:type="dcterms:W3CDTF">2019-05-08T18:25:18Z</dcterms:modified>
</cp:coreProperties>
</file>